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281.xml" ContentType="application/vnd.openxmlformats-officedocument.presentationml.tags+xml"/>
  <Override PartName="/ppt/tags/tag282.xml" ContentType="application/vnd.openxmlformats-officedocument.presentationml.tags+xml"/>
  <Override PartName="/ppt/notesSlides/notesSlide1.xml" ContentType="application/vnd.openxmlformats-officedocument.presentationml.notesSlide+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notesSlides/notesSlide2.xml" ContentType="application/vnd.openxmlformats-officedocument.presentationml.notesSlid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notesSlides/notesSlide3.xml" ContentType="application/vnd.openxmlformats-officedocument.presentationml.notesSlide+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notesSlides/notesSlide4.xml" ContentType="application/vnd.openxmlformats-officedocument.presentationml.notesSlide+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notesSlides/notesSlide5.xml" ContentType="application/vnd.openxmlformats-officedocument.presentationml.notesSlide+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notesSlides/notesSlide6.xml" ContentType="application/vnd.openxmlformats-officedocument.presentationml.notesSlide+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notesSlides/notesSlide7.xml" ContentType="application/vnd.openxmlformats-officedocument.presentationml.notesSlide+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notesSlides/notesSlide8.xml" ContentType="application/vnd.openxmlformats-officedocument.presentationml.notesSlide+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notesSlides/notesSlide9.xml" ContentType="application/vnd.openxmlformats-officedocument.presentationml.notesSlide+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notesSlides/notesSlide10.xml" ContentType="application/vnd.openxmlformats-officedocument.presentationml.notesSlide+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notesSlides/notesSlide11.xml" ContentType="application/vnd.openxmlformats-officedocument.presentationml.notesSlide+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notesSlides/notesSlide12.xml" ContentType="application/vnd.openxmlformats-officedocument.presentationml.notesSlide+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notesSlides/notesSlide13.xml" ContentType="application/vnd.openxmlformats-officedocument.presentationml.notesSlide+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notesSlides/notesSlide14.xml" ContentType="application/vnd.openxmlformats-officedocument.presentationml.notesSlide+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notesSlides/notesSlide15.xml" ContentType="application/vnd.openxmlformats-officedocument.presentationml.notesSlide+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notesSlides/notesSlide16.xml" ContentType="application/vnd.openxmlformats-officedocument.presentationml.notesSlide+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notesSlides/notesSlide18.xml" ContentType="application/vnd.openxmlformats-officedocument.presentationml.notesSlide+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notesSlides/notesSlide19.xml" ContentType="application/vnd.openxmlformats-officedocument.presentationml.notesSlide+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notesSlides/notesSlide20.xml" ContentType="application/vnd.openxmlformats-officedocument.presentationml.notesSlide+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 id="2147483683" r:id="rId3"/>
  </p:sldMasterIdLst>
  <p:notesMasterIdLst>
    <p:notesMasterId r:id="rId25"/>
  </p:notesMasterIdLst>
  <p:handoutMasterIdLst>
    <p:handoutMasterId r:id="rId26"/>
  </p:handoutMasterIdLst>
  <p:sldIdLst>
    <p:sldId id="1005" r:id="rId4"/>
    <p:sldId id="1143" r:id="rId5"/>
    <p:sldId id="1116" r:id="rId6"/>
    <p:sldId id="1148" r:id="rId7"/>
    <p:sldId id="1149" r:id="rId8"/>
    <p:sldId id="1150" r:id="rId9"/>
    <p:sldId id="1151" r:id="rId10"/>
    <p:sldId id="1152" r:id="rId11"/>
    <p:sldId id="1153" r:id="rId12"/>
    <p:sldId id="1154" r:id="rId13"/>
    <p:sldId id="1155" r:id="rId14"/>
    <p:sldId id="1156" r:id="rId15"/>
    <p:sldId id="1157" r:id="rId16"/>
    <p:sldId id="1158" r:id="rId17"/>
    <p:sldId id="1159" r:id="rId18"/>
    <p:sldId id="1160" r:id="rId19"/>
    <p:sldId id="1161" r:id="rId20"/>
    <p:sldId id="1162" r:id="rId21"/>
    <p:sldId id="1163" r:id="rId22"/>
    <p:sldId id="1142" r:id="rId23"/>
    <p:sldId id="1141"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75" name="作者" initials="A" lastIdx="0" clrIdx="2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AB03"/>
    <a:srgbClr val="EC660E"/>
    <a:srgbClr val="ED7110"/>
    <a:srgbClr val="2C2E2E"/>
    <a:srgbClr val="FC3903"/>
    <a:srgbClr val="FC7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21" autoAdjust="0"/>
    <p:restoredTop sz="94660"/>
  </p:normalViewPr>
  <p:slideViewPr>
    <p:cSldViewPr snapToGrid="0">
      <p:cViewPr varScale="1">
        <p:scale>
          <a:sx n="112" d="100"/>
          <a:sy n="112" d="100"/>
        </p:scale>
        <p:origin x="12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ean\Desktop\DSP%20output%20raw%20data.txt"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FFT</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spPr>
            <a:ln w="28575" cap="rnd">
              <a:solidFill>
                <a:schemeClr val="accent1"/>
              </a:solidFill>
              <a:round/>
            </a:ln>
            <a:effectLst/>
          </c:spPr>
          <c:marker>
            <c:symbol val="none"/>
          </c:marker>
          <c:val>
            <c:numRef>
              <c:f>'DSP output raw data'!$A$1:$AMJ$1</c:f>
              <c:numCache>
                <c:formatCode>General</c:formatCode>
                <c:ptCount val="1024"/>
                <c:pt idx="0">
                  <c:v>1535.9997559999999</c:v>
                </c:pt>
                <c:pt idx="1">
                  <c:v>7.5199999999999996E-4</c:v>
                </c:pt>
                <c:pt idx="2">
                  <c:v>1.5280000000000001E-3</c:v>
                </c:pt>
                <c:pt idx="3">
                  <c:v>1.472E-3</c:v>
                </c:pt>
                <c:pt idx="4">
                  <c:v>1.126E-3</c:v>
                </c:pt>
                <c:pt idx="5">
                  <c:v>6.1399999999999996E-4</c:v>
                </c:pt>
                <c:pt idx="6">
                  <c:v>3.6000000000000002E-4</c:v>
                </c:pt>
                <c:pt idx="7">
                  <c:v>1.7899999999999999E-4</c:v>
                </c:pt>
                <c:pt idx="8">
                  <c:v>5.9900000000000003E-4</c:v>
                </c:pt>
                <c:pt idx="9">
                  <c:v>9.8700000000000003E-4</c:v>
                </c:pt>
                <c:pt idx="10">
                  <c:v>3.5799999999999997E-4</c:v>
                </c:pt>
                <c:pt idx="11">
                  <c:v>1.64E-4</c:v>
                </c:pt>
                <c:pt idx="12">
                  <c:v>1.06E-4</c:v>
                </c:pt>
                <c:pt idx="13">
                  <c:v>1.84E-4</c:v>
                </c:pt>
                <c:pt idx="14">
                  <c:v>3.3300000000000002E-4</c:v>
                </c:pt>
                <c:pt idx="15">
                  <c:v>3.0600000000000001E-4</c:v>
                </c:pt>
                <c:pt idx="16">
                  <c:v>6.1799999999999995E-4</c:v>
                </c:pt>
                <c:pt idx="17">
                  <c:v>2.2100000000000001E-4</c:v>
                </c:pt>
                <c:pt idx="18">
                  <c:v>1.0900000000000001E-4</c:v>
                </c:pt>
                <c:pt idx="19">
                  <c:v>1E-4</c:v>
                </c:pt>
                <c:pt idx="20">
                  <c:v>2.0599999999999999E-4</c:v>
                </c:pt>
                <c:pt idx="21">
                  <c:v>7.2400000000000003E-4</c:v>
                </c:pt>
                <c:pt idx="22">
                  <c:v>4.3000000000000002E-5</c:v>
                </c:pt>
                <c:pt idx="23">
                  <c:v>3.5100000000000002E-4</c:v>
                </c:pt>
                <c:pt idx="24">
                  <c:v>3.2400000000000001E-4</c:v>
                </c:pt>
                <c:pt idx="25">
                  <c:v>2.2100000000000001E-4</c:v>
                </c:pt>
                <c:pt idx="26">
                  <c:v>3.3700000000000001E-4</c:v>
                </c:pt>
                <c:pt idx="27">
                  <c:v>9.4899999999999997E-4</c:v>
                </c:pt>
                <c:pt idx="28">
                  <c:v>1.021E-3</c:v>
                </c:pt>
                <c:pt idx="29">
                  <c:v>1.07E-3</c:v>
                </c:pt>
                <c:pt idx="30">
                  <c:v>6.6500000000000001E-4</c:v>
                </c:pt>
                <c:pt idx="31">
                  <c:v>4.2200000000000001E-4</c:v>
                </c:pt>
                <c:pt idx="32">
                  <c:v>1.2669999999999999E-3</c:v>
                </c:pt>
                <c:pt idx="33">
                  <c:v>2.6949999999999999E-3</c:v>
                </c:pt>
                <c:pt idx="34">
                  <c:v>2.3499999999999999E-4</c:v>
                </c:pt>
                <c:pt idx="35">
                  <c:v>2.0309999999999998E-3</c:v>
                </c:pt>
                <c:pt idx="36">
                  <c:v>1.374E-3</c:v>
                </c:pt>
                <c:pt idx="37">
                  <c:v>8.0099999999999995E-4</c:v>
                </c:pt>
                <c:pt idx="38">
                  <c:v>1.2979999999999999E-3</c:v>
                </c:pt>
                <c:pt idx="39">
                  <c:v>7.1299999999999998E-4</c:v>
                </c:pt>
                <c:pt idx="40">
                  <c:v>2.7000000000000001E-3</c:v>
                </c:pt>
                <c:pt idx="41">
                  <c:v>7.4399999999999998E-4</c:v>
                </c:pt>
                <c:pt idx="42">
                  <c:v>8.0699999999999999E-4</c:v>
                </c:pt>
                <c:pt idx="43">
                  <c:v>3.8499999999999998E-4</c:v>
                </c:pt>
                <c:pt idx="44">
                  <c:v>2.8299999999999999E-4</c:v>
                </c:pt>
                <c:pt idx="45">
                  <c:v>7.3399999999999995E-4</c:v>
                </c:pt>
                <c:pt idx="46">
                  <c:v>6.0899999999999995E-4</c:v>
                </c:pt>
                <c:pt idx="47">
                  <c:v>7.0699999999999995E-4</c:v>
                </c:pt>
                <c:pt idx="48">
                  <c:v>8.3799999999999999E-4</c:v>
                </c:pt>
                <c:pt idx="49">
                  <c:v>8.7999999999999998E-5</c:v>
                </c:pt>
                <c:pt idx="50">
                  <c:v>4.06E-4</c:v>
                </c:pt>
                <c:pt idx="51">
                  <c:v>4.4999999999999999E-4</c:v>
                </c:pt>
                <c:pt idx="52">
                  <c:v>6.3900000000000003E-4</c:v>
                </c:pt>
                <c:pt idx="53">
                  <c:v>4.4900000000000002E-4</c:v>
                </c:pt>
                <c:pt idx="54">
                  <c:v>2.1800000000000001E-4</c:v>
                </c:pt>
                <c:pt idx="55">
                  <c:v>1.18E-4</c:v>
                </c:pt>
                <c:pt idx="56">
                  <c:v>2.5099999999999998E-4</c:v>
                </c:pt>
                <c:pt idx="57">
                  <c:v>1.4899999999999999E-4</c:v>
                </c:pt>
                <c:pt idx="58">
                  <c:v>3.8900000000000002E-4</c:v>
                </c:pt>
                <c:pt idx="59">
                  <c:v>6.9099999999999999E-4</c:v>
                </c:pt>
                <c:pt idx="60">
                  <c:v>3.48E-4</c:v>
                </c:pt>
                <c:pt idx="61">
                  <c:v>1.8200000000000001E-4</c:v>
                </c:pt>
                <c:pt idx="62">
                  <c:v>2.5599999999999999E-4</c:v>
                </c:pt>
                <c:pt idx="63">
                  <c:v>2.92E-4</c:v>
                </c:pt>
                <c:pt idx="64">
                  <c:v>8.7900000000000001E-4</c:v>
                </c:pt>
                <c:pt idx="65">
                  <c:v>5.3300000000000005E-4</c:v>
                </c:pt>
                <c:pt idx="66">
                  <c:v>3.2899999999999997E-4</c:v>
                </c:pt>
                <c:pt idx="67">
                  <c:v>2.3499999999999999E-4</c:v>
                </c:pt>
                <c:pt idx="68">
                  <c:v>2.3699999999999999E-4</c:v>
                </c:pt>
                <c:pt idx="69">
                  <c:v>4.5100000000000001E-4</c:v>
                </c:pt>
                <c:pt idx="70">
                  <c:v>1.4859999999999999E-3</c:v>
                </c:pt>
                <c:pt idx="71">
                  <c:v>2.307E-3</c:v>
                </c:pt>
                <c:pt idx="72">
                  <c:v>1.83E-3</c:v>
                </c:pt>
                <c:pt idx="73">
                  <c:v>9.4399999999999996E-4</c:v>
                </c:pt>
                <c:pt idx="74">
                  <c:v>2.3699999999999999E-4</c:v>
                </c:pt>
                <c:pt idx="75">
                  <c:v>8.43E-4</c:v>
                </c:pt>
                <c:pt idx="76">
                  <c:v>1.204E-3</c:v>
                </c:pt>
                <c:pt idx="77">
                  <c:v>1.459E-3</c:v>
                </c:pt>
                <c:pt idx="78">
                  <c:v>5.5900000000000004E-4</c:v>
                </c:pt>
                <c:pt idx="79">
                  <c:v>2.3499999999999999E-4</c:v>
                </c:pt>
                <c:pt idx="80">
                  <c:v>3.1E-4</c:v>
                </c:pt>
                <c:pt idx="81">
                  <c:v>2.1800000000000001E-4</c:v>
                </c:pt>
                <c:pt idx="82">
                  <c:v>4.6200000000000001E-4</c:v>
                </c:pt>
                <c:pt idx="83">
                  <c:v>6.11E-4</c:v>
                </c:pt>
                <c:pt idx="84">
                  <c:v>5.7200000000000003E-4</c:v>
                </c:pt>
                <c:pt idx="85">
                  <c:v>4.8700000000000002E-4</c:v>
                </c:pt>
                <c:pt idx="86">
                  <c:v>3.21E-4</c:v>
                </c:pt>
                <c:pt idx="87">
                  <c:v>3.6499999999999998E-4</c:v>
                </c:pt>
                <c:pt idx="88">
                  <c:v>5.7899999999999998E-4</c:v>
                </c:pt>
                <c:pt idx="89">
                  <c:v>7.5799999999999999E-4</c:v>
                </c:pt>
                <c:pt idx="90">
                  <c:v>2.6499999999999999E-4</c:v>
                </c:pt>
                <c:pt idx="91">
                  <c:v>1.5699999999999999E-4</c:v>
                </c:pt>
                <c:pt idx="92">
                  <c:v>7.8999999999999996E-5</c:v>
                </c:pt>
                <c:pt idx="93">
                  <c:v>1.75E-4</c:v>
                </c:pt>
                <c:pt idx="94">
                  <c:v>3.88E-4</c:v>
                </c:pt>
                <c:pt idx="95">
                  <c:v>2.1800000000000001E-4</c:v>
                </c:pt>
                <c:pt idx="96">
                  <c:v>1.168E-3</c:v>
                </c:pt>
                <c:pt idx="97">
                  <c:v>5.1199999999999998E-4</c:v>
                </c:pt>
                <c:pt idx="98">
                  <c:v>1.4999999999999999E-4</c:v>
                </c:pt>
                <c:pt idx="99">
                  <c:v>5.1699999999999999E-4</c:v>
                </c:pt>
                <c:pt idx="100">
                  <c:v>7.0799999999999997E-4</c:v>
                </c:pt>
                <c:pt idx="101">
                  <c:v>1.003E-3</c:v>
                </c:pt>
                <c:pt idx="102">
                  <c:v>3.2200000000000002E-4</c:v>
                </c:pt>
                <c:pt idx="103">
                  <c:v>5.4500000000000002E-4</c:v>
                </c:pt>
                <c:pt idx="104">
                  <c:v>9.8200000000000002E-4</c:v>
                </c:pt>
                <c:pt idx="105">
                  <c:v>9.9799999999999997E-4</c:v>
                </c:pt>
                <c:pt idx="106">
                  <c:v>1.9559999999999998E-3</c:v>
                </c:pt>
                <c:pt idx="107">
                  <c:v>2.8660000000000001E-3</c:v>
                </c:pt>
                <c:pt idx="108">
                  <c:v>3.9119999999999997E-3</c:v>
                </c:pt>
                <c:pt idx="109">
                  <c:v>3.0899999999999999E-3</c:v>
                </c:pt>
                <c:pt idx="110">
                  <c:v>1.9350000000000001E-3</c:v>
                </c:pt>
                <c:pt idx="111">
                  <c:v>6.1600000000000001E-4</c:v>
                </c:pt>
                <c:pt idx="112">
                  <c:v>3.7100000000000002E-4</c:v>
                </c:pt>
                <c:pt idx="113">
                  <c:v>1.7910000000000001E-3</c:v>
                </c:pt>
                <c:pt idx="114">
                  <c:v>3.3599999999999998E-4</c:v>
                </c:pt>
                <c:pt idx="115">
                  <c:v>1.717E-3</c:v>
                </c:pt>
                <c:pt idx="116">
                  <c:v>1.0330000000000001E-3</c:v>
                </c:pt>
                <c:pt idx="117">
                  <c:v>1.34E-4</c:v>
                </c:pt>
                <c:pt idx="118">
                  <c:v>4.0200000000000001E-4</c:v>
                </c:pt>
                <c:pt idx="119">
                  <c:v>7.5900000000000002E-4</c:v>
                </c:pt>
                <c:pt idx="120">
                  <c:v>1.031E-3</c:v>
                </c:pt>
                <c:pt idx="121">
                  <c:v>3.2699999999999998E-4</c:v>
                </c:pt>
                <c:pt idx="122">
                  <c:v>2.24E-4</c:v>
                </c:pt>
                <c:pt idx="123">
                  <c:v>2.9500000000000001E-4</c:v>
                </c:pt>
                <c:pt idx="124">
                  <c:v>2.8200000000000002E-4</c:v>
                </c:pt>
                <c:pt idx="125">
                  <c:v>6.3100000000000005E-4</c:v>
                </c:pt>
                <c:pt idx="126">
                  <c:v>3.4900000000000003E-4</c:v>
                </c:pt>
                <c:pt idx="127">
                  <c:v>4.4000000000000002E-4</c:v>
                </c:pt>
                <c:pt idx="128">
                  <c:v>4.28E-4</c:v>
                </c:pt>
                <c:pt idx="129">
                  <c:v>3.2899999999999997E-4</c:v>
                </c:pt>
                <c:pt idx="130">
                  <c:v>2.32E-4</c:v>
                </c:pt>
                <c:pt idx="131">
                  <c:v>1.9100000000000001E-4</c:v>
                </c:pt>
                <c:pt idx="132">
                  <c:v>4.8799999999999999E-4</c:v>
                </c:pt>
                <c:pt idx="133">
                  <c:v>3.3399999999999999E-4</c:v>
                </c:pt>
                <c:pt idx="134">
                  <c:v>3.4000000000000002E-4</c:v>
                </c:pt>
                <c:pt idx="135">
                  <c:v>5.0799999999999999E-4</c:v>
                </c:pt>
                <c:pt idx="136">
                  <c:v>1.5200000000000001E-4</c:v>
                </c:pt>
                <c:pt idx="137">
                  <c:v>1.0900000000000001E-4</c:v>
                </c:pt>
                <c:pt idx="138">
                  <c:v>9.4700000000000003E-4</c:v>
                </c:pt>
                <c:pt idx="139">
                  <c:v>1.036E-3</c:v>
                </c:pt>
                <c:pt idx="140">
                  <c:v>6.0700000000000001E-4</c:v>
                </c:pt>
                <c:pt idx="141">
                  <c:v>7.1500000000000003E-4</c:v>
                </c:pt>
                <c:pt idx="142">
                  <c:v>3.4099999999999999E-4</c:v>
                </c:pt>
                <c:pt idx="143">
                  <c:v>1.1039999999999999E-3</c:v>
                </c:pt>
                <c:pt idx="144">
                  <c:v>2.9250000000000001E-3</c:v>
                </c:pt>
                <c:pt idx="145">
                  <c:v>3.4099999999999998E-3</c:v>
                </c:pt>
                <c:pt idx="146">
                  <c:v>2.9789999999999999E-3</c:v>
                </c:pt>
                <c:pt idx="147">
                  <c:v>1.444E-3</c:v>
                </c:pt>
                <c:pt idx="148">
                  <c:v>4.9399999999999997E-4</c:v>
                </c:pt>
                <c:pt idx="149">
                  <c:v>1.1950000000000001E-3</c:v>
                </c:pt>
                <c:pt idx="150">
                  <c:v>1.212E-3</c:v>
                </c:pt>
                <c:pt idx="151">
                  <c:v>8.4400000000000002E-4</c:v>
                </c:pt>
                <c:pt idx="152">
                  <c:v>8.9899999999999995E-4</c:v>
                </c:pt>
                <c:pt idx="153">
                  <c:v>2.3699999999999999E-4</c:v>
                </c:pt>
                <c:pt idx="154">
                  <c:v>4.46E-4</c:v>
                </c:pt>
                <c:pt idx="155">
                  <c:v>2.6600000000000001E-4</c:v>
                </c:pt>
                <c:pt idx="156">
                  <c:v>6.0099999999999997E-4</c:v>
                </c:pt>
                <c:pt idx="157">
                  <c:v>9.7799999999999992E-4</c:v>
                </c:pt>
                <c:pt idx="158">
                  <c:v>2.6699999999999998E-4</c:v>
                </c:pt>
                <c:pt idx="159">
                  <c:v>1.01E-4</c:v>
                </c:pt>
                <c:pt idx="160">
                  <c:v>2.8899999999999998E-4</c:v>
                </c:pt>
                <c:pt idx="161">
                  <c:v>9.7E-5</c:v>
                </c:pt>
                <c:pt idx="162">
                  <c:v>5.2499999999999997E-4</c:v>
                </c:pt>
                <c:pt idx="163">
                  <c:v>4.6000000000000001E-4</c:v>
                </c:pt>
                <c:pt idx="164">
                  <c:v>4.3800000000000002E-4</c:v>
                </c:pt>
                <c:pt idx="165">
                  <c:v>3.2499999999999999E-4</c:v>
                </c:pt>
                <c:pt idx="166">
                  <c:v>4.1899999999999999E-4</c:v>
                </c:pt>
                <c:pt idx="167">
                  <c:v>5.1500000000000005E-4</c:v>
                </c:pt>
                <c:pt idx="168">
                  <c:v>1.8699999999999999E-4</c:v>
                </c:pt>
                <c:pt idx="169">
                  <c:v>9.2599999999999996E-4</c:v>
                </c:pt>
                <c:pt idx="170">
                  <c:v>4.5800000000000002E-4</c:v>
                </c:pt>
                <c:pt idx="171">
                  <c:v>5.5199999999999997E-4</c:v>
                </c:pt>
                <c:pt idx="172">
                  <c:v>7.1400000000000001E-4</c:v>
                </c:pt>
                <c:pt idx="173">
                  <c:v>5.8299999999999997E-4</c:v>
                </c:pt>
                <c:pt idx="174">
                  <c:v>4.2200000000000001E-4</c:v>
                </c:pt>
                <c:pt idx="175">
                  <c:v>1.018E-3</c:v>
                </c:pt>
                <c:pt idx="176">
                  <c:v>2.2520000000000001E-3</c:v>
                </c:pt>
                <c:pt idx="177">
                  <c:v>1.291E-3</c:v>
                </c:pt>
                <c:pt idx="178">
                  <c:v>1.735E-3</c:v>
                </c:pt>
                <c:pt idx="179">
                  <c:v>7.1699999999999997E-4</c:v>
                </c:pt>
                <c:pt idx="180">
                  <c:v>3.2450000000000001E-3</c:v>
                </c:pt>
                <c:pt idx="181">
                  <c:v>7.3959999999999998E-3</c:v>
                </c:pt>
                <c:pt idx="182">
                  <c:v>8.8599999999999996E-4</c:v>
                </c:pt>
                <c:pt idx="183">
                  <c:v>7.6150000000000002E-3</c:v>
                </c:pt>
                <c:pt idx="184">
                  <c:v>2.8500000000000001E-3</c:v>
                </c:pt>
                <c:pt idx="185">
                  <c:v>7.9000000000000001E-4</c:v>
                </c:pt>
                <c:pt idx="186">
                  <c:v>2.1459999999999999E-3</c:v>
                </c:pt>
                <c:pt idx="187">
                  <c:v>7.2900000000000005E-4</c:v>
                </c:pt>
                <c:pt idx="188">
                  <c:v>1.024E-3</c:v>
                </c:pt>
                <c:pt idx="189">
                  <c:v>6.4400000000000004E-4</c:v>
                </c:pt>
                <c:pt idx="190">
                  <c:v>1.1789999999999999E-3</c:v>
                </c:pt>
                <c:pt idx="191">
                  <c:v>1.085E-3</c:v>
                </c:pt>
                <c:pt idx="192">
                  <c:v>8.2100000000000001E-4</c:v>
                </c:pt>
                <c:pt idx="193">
                  <c:v>3.4000000000000002E-4</c:v>
                </c:pt>
                <c:pt idx="194">
                  <c:v>8.6799999999999996E-4</c:v>
                </c:pt>
                <c:pt idx="195">
                  <c:v>7.18E-4</c:v>
                </c:pt>
                <c:pt idx="196">
                  <c:v>7.4200000000000004E-4</c:v>
                </c:pt>
                <c:pt idx="197">
                  <c:v>9.2199999999999997E-4</c:v>
                </c:pt>
                <c:pt idx="198">
                  <c:v>3.9800000000000002E-4</c:v>
                </c:pt>
                <c:pt idx="199">
                  <c:v>9.4899999999999997E-4</c:v>
                </c:pt>
                <c:pt idx="200">
                  <c:v>1.023E-3</c:v>
                </c:pt>
                <c:pt idx="201">
                  <c:v>1.3200000000000001E-4</c:v>
                </c:pt>
                <c:pt idx="202">
                  <c:v>5.1699999999999999E-4</c:v>
                </c:pt>
                <c:pt idx="203">
                  <c:v>2.8699999999999998E-4</c:v>
                </c:pt>
                <c:pt idx="204">
                  <c:v>3.5500000000000001E-4</c:v>
                </c:pt>
                <c:pt idx="205">
                  <c:v>5.9199999999999997E-4</c:v>
                </c:pt>
                <c:pt idx="206">
                  <c:v>5.7799999999999995E-4</c:v>
                </c:pt>
                <c:pt idx="207">
                  <c:v>6.7699999999999998E-4</c:v>
                </c:pt>
                <c:pt idx="208">
                  <c:v>7.6900000000000004E-4</c:v>
                </c:pt>
                <c:pt idx="209">
                  <c:v>3.8299999999999999E-4</c:v>
                </c:pt>
                <c:pt idx="210">
                  <c:v>5.4699999999999996E-4</c:v>
                </c:pt>
                <c:pt idx="211">
                  <c:v>1.0939999999999999E-3</c:v>
                </c:pt>
                <c:pt idx="212">
                  <c:v>1.222E-3</c:v>
                </c:pt>
                <c:pt idx="213">
                  <c:v>9.1799999999999998E-4</c:v>
                </c:pt>
                <c:pt idx="214">
                  <c:v>6.7400000000000001E-4</c:v>
                </c:pt>
                <c:pt idx="215">
                  <c:v>1.6429999999999999E-3</c:v>
                </c:pt>
                <c:pt idx="216">
                  <c:v>6.5799999999999995E-4</c:v>
                </c:pt>
                <c:pt idx="217">
                  <c:v>3.5109999999999998E-3</c:v>
                </c:pt>
                <c:pt idx="218">
                  <c:v>7.803E-3</c:v>
                </c:pt>
                <c:pt idx="219">
                  <c:v>1.0925000000000001E-2</c:v>
                </c:pt>
                <c:pt idx="220">
                  <c:v>8.8050000000000003E-3</c:v>
                </c:pt>
                <c:pt idx="221">
                  <c:v>4.2129999999999997E-3</c:v>
                </c:pt>
                <c:pt idx="222">
                  <c:v>7.9799999999999999E-4</c:v>
                </c:pt>
                <c:pt idx="223">
                  <c:v>2.9039999999999999E-3</c:v>
                </c:pt>
                <c:pt idx="224">
                  <c:v>1.9220000000000001E-3</c:v>
                </c:pt>
                <c:pt idx="225">
                  <c:v>7.9500000000000003E-4</c:v>
                </c:pt>
                <c:pt idx="226">
                  <c:v>1.335E-3</c:v>
                </c:pt>
                <c:pt idx="227">
                  <c:v>9.0300000000000005E-4</c:v>
                </c:pt>
                <c:pt idx="228">
                  <c:v>1.062E-3</c:v>
                </c:pt>
                <c:pt idx="229">
                  <c:v>1.2999999999999999E-3</c:v>
                </c:pt>
                <c:pt idx="230">
                  <c:v>5.7700000000000004E-4</c:v>
                </c:pt>
                <c:pt idx="231">
                  <c:v>1.3500000000000001E-3</c:v>
                </c:pt>
                <c:pt idx="232">
                  <c:v>1.5920000000000001E-3</c:v>
                </c:pt>
                <c:pt idx="233">
                  <c:v>2.4699999999999999E-4</c:v>
                </c:pt>
                <c:pt idx="234">
                  <c:v>1.23E-3</c:v>
                </c:pt>
                <c:pt idx="235">
                  <c:v>1.0950000000000001E-3</c:v>
                </c:pt>
                <c:pt idx="236">
                  <c:v>3.3199999999999999E-4</c:v>
                </c:pt>
                <c:pt idx="237">
                  <c:v>2.0279999999999999E-3</c:v>
                </c:pt>
                <c:pt idx="238">
                  <c:v>8.5400000000000005E-4</c:v>
                </c:pt>
                <c:pt idx="239">
                  <c:v>3.01E-4</c:v>
                </c:pt>
                <c:pt idx="240">
                  <c:v>1.3240000000000001E-3</c:v>
                </c:pt>
                <c:pt idx="241">
                  <c:v>6.6500000000000001E-4</c:v>
                </c:pt>
                <c:pt idx="242">
                  <c:v>1.0039999999999999E-3</c:v>
                </c:pt>
                <c:pt idx="243">
                  <c:v>1.7359999999999999E-3</c:v>
                </c:pt>
                <c:pt idx="244">
                  <c:v>1.122E-3</c:v>
                </c:pt>
                <c:pt idx="245">
                  <c:v>4.7199999999999998E-4</c:v>
                </c:pt>
                <c:pt idx="246">
                  <c:v>1.9599999999999999E-3</c:v>
                </c:pt>
                <c:pt idx="247">
                  <c:v>8.6200000000000003E-4</c:v>
                </c:pt>
                <c:pt idx="248">
                  <c:v>1.1410000000000001E-3</c:v>
                </c:pt>
                <c:pt idx="249">
                  <c:v>2.983E-3</c:v>
                </c:pt>
                <c:pt idx="250">
                  <c:v>1.4610000000000001E-3</c:v>
                </c:pt>
                <c:pt idx="251">
                  <c:v>3.1220000000000002E-3</c:v>
                </c:pt>
                <c:pt idx="252">
                  <c:v>2.4160000000000002E-3</c:v>
                </c:pt>
                <c:pt idx="253">
                  <c:v>3.3649999999999999E-3</c:v>
                </c:pt>
                <c:pt idx="254">
                  <c:v>6.0099999999999997E-3</c:v>
                </c:pt>
                <c:pt idx="255">
                  <c:v>1.0699999999999999E-2</c:v>
                </c:pt>
                <c:pt idx="256">
                  <c:v>1536</c:v>
                </c:pt>
                <c:pt idx="257">
                  <c:v>1.0699999999999999E-2</c:v>
                </c:pt>
                <c:pt idx="258">
                  <c:v>6.0099999999999997E-3</c:v>
                </c:pt>
                <c:pt idx="259">
                  <c:v>3.3649999999999999E-3</c:v>
                </c:pt>
                <c:pt idx="260">
                  <c:v>2.4160000000000002E-3</c:v>
                </c:pt>
                <c:pt idx="261">
                  <c:v>3.1220000000000002E-3</c:v>
                </c:pt>
                <c:pt idx="262">
                  <c:v>1.4610000000000001E-3</c:v>
                </c:pt>
                <c:pt idx="263">
                  <c:v>2.983E-3</c:v>
                </c:pt>
                <c:pt idx="264">
                  <c:v>1.1410000000000001E-3</c:v>
                </c:pt>
                <c:pt idx="265">
                  <c:v>8.6200000000000003E-4</c:v>
                </c:pt>
                <c:pt idx="266">
                  <c:v>1.9599999999999999E-3</c:v>
                </c:pt>
                <c:pt idx="267">
                  <c:v>4.7199999999999998E-4</c:v>
                </c:pt>
                <c:pt idx="268">
                  <c:v>1.122E-3</c:v>
                </c:pt>
                <c:pt idx="269">
                  <c:v>1.7359999999999999E-3</c:v>
                </c:pt>
                <c:pt idx="270">
                  <c:v>1.0039999999999999E-3</c:v>
                </c:pt>
                <c:pt idx="271">
                  <c:v>6.6500000000000001E-4</c:v>
                </c:pt>
                <c:pt idx="272">
                  <c:v>1.3240000000000001E-3</c:v>
                </c:pt>
                <c:pt idx="273">
                  <c:v>3.01E-4</c:v>
                </c:pt>
                <c:pt idx="274">
                  <c:v>8.5400000000000005E-4</c:v>
                </c:pt>
                <c:pt idx="275">
                  <c:v>2.0279999999999999E-3</c:v>
                </c:pt>
                <c:pt idx="276">
                  <c:v>3.3199999999999999E-4</c:v>
                </c:pt>
                <c:pt idx="277">
                  <c:v>1.0950000000000001E-3</c:v>
                </c:pt>
                <c:pt idx="278">
                  <c:v>1.23E-3</c:v>
                </c:pt>
                <c:pt idx="279">
                  <c:v>2.4699999999999999E-4</c:v>
                </c:pt>
                <c:pt idx="280">
                  <c:v>1.5920000000000001E-3</c:v>
                </c:pt>
                <c:pt idx="281">
                  <c:v>1.3500000000000001E-3</c:v>
                </c:pt>
                <c:pt idx="282">
                  <c:v>5.7700000000000004E-4</c:v>
                </c:pt>
                <c:pt idx="283">
                  <c:v>1.2999999999999999E-3</c:v>
                </c:pt>
                <c:pt idx="284">
                  <c:v>1.062E-3</c:v>
                </c:pt>
                <c:pt idx="285">
                  <c:v>9.0300000000000005E-4</c:v>
                </c:pt>
                <c:pt idx="286">
                  <c:v>1.335E-3</c:v>
                </c:pt>
                <c:pt idx="287">
                  <c:v>7.9500000000000003E-4</c:v>
                </c:pt>
                <c:pt idx="288">
                  <c:v>1.9220000000000001E-3</c:v>
                </c:pt>
                <c:pt idx="289">
                  <c:v>2.9039999999999999E-3</c:v>
                </c:pt>
                <c:pt idx="290">
                  <c:v>7.9799999999999999E-4</c:v>
                </c:pt>
                <c:pt idx="291">
                  <c:v>4.2129999999999997E-3</c:v>
                </c:pt>
                <c:pt idx="292">
                  <c:v>8.8050000000000003E-3</c:v>
                </c:pt>
                <c:pt idx="293">
                  <c:v>1.0925000000000001E-2</c:v>
                </c:pt>
                <c:pt idx="294">
                  <c:v>7.803E-3</c:v>
                </c:pt>
                <c:pt idx="295">
                  <c:v>3.5109999999999998E-3</c:v>
                </c:pt>
                <c:pt idx="296">
                  <c:v>6.5799999999999995E-4</c:v>
                </c:pt>
                <c:pt idx="297">
                  <c:v>1.6429999999999999E-3</c:v>
                </c:pt>
                <c:pt idx="298">
                  <c:v>6.7400000000000001E-4</c:v>
                </c:pt>
                <c:pt idx="299">
                  <c:v>9.1799999999999998E-4</c:v>
                </c:pt>
                <c:pt idx="300">
                  <c:v>1.222E-3</c:v>
                </c:pt>
                <c:pt idx="301">
                  <c:v>1.0939999999999999E-3</c:v>
                </c:pt>
                <c:pt idx="302">
                  <c:v>5.4699999999999996E-4</c:v>
                </c:pt>
                <c:pt idx="303">
                  <c:v>3.8299999999999999E-4</c:v>
                </c:pt>
                <c:pt idx="304">
                  <c:v>7.6900000000000004E-4</c:v>
                </c:pt>
                <c:pt idx="305">
                  <c:v>6.7699999999999998E-4</c:v>
                </c:pt>
                <c:pt idx="306">
                  <c:v>5.7799999999999995E-4</c:v>
                </c:pt>
                <c:pt idx="307">
                  <c:v>5.9199999999999997E-4</c:v>
                </c:pt>
                <c:pt idx="308">
                  <c:v>3.5500000000000001E-4</c:v>
                </c:pt>
                <c:pt idx="309">
                  <c:v>2.8699999999999998E-4</c:v>
                </c:pt>
                <c:pt idx="310">
                  <c:v>5.1699999999999999E-4</c:v>
                </c:pt>
                <c:pt idx="311">
                  <c:v>1.3200000000000001E-4</c:v>
                </c:pt>
                <c:pt idx="312">
                  <c:v>1.023E-3</c:v>
                </c:pt>
                <c:pt idx="313">
                  <c:v>9.4899999999999997E-4</c:v>
                </c:pt>
                <c:pt idx="314">
                  <c:v>3.9800000000000002E-4</c:v>
                </c:pt>
                <c:pt idx="315">
                  <c:v>9.2199999999999997E-4</c:v>
                </c:pt>
                <c:pt idx="316">
                  <c:v>7.4200000000000004E-4</c:v>
                </c:pt>
                <c:pt idx="317">
                  <c:v>7.18E-4</c:v>
                </c:pt>
                <c:pt idx="318">
                  <c:v>8.6799999999999996E-4</c:v>
                </c:pt>
                <c:pt idx="319">
                  <c:v>3.4000000000000002E-4</c:v>
                </c:pt>
                <c:pt idx="320">
                  <c:v>8.2100000000000001E-4</c:v>
                </c:pt>
                <c:pt idx="321">
                  <c:v>1.085E-3</c:v>
                </c:pt>
                <c:pt idx="322">
                  <c:v>1.1789999999999999E-3</c:v>
                </c:pt>
                <c:pt idx="323">
                  <c:v>6.4400000000000004E-4</c:v>
                </c:pt>
                <c:pt idx="324">
                  <c:v>1.024E-3</c:v>
                </c:pt>
                <c:pt idx="325">
                  <c:v>7.2900000000000005E-4</c:v>
                </c:pt>
                <c:pt idx="326">
                  <c:v>2.1459999999999999E-3</c:v>
                </c:pt>
                <c:pt idx="327">
                  <c:v>7.9000000000000001E-4</c:v>
                </c:pt>
                <c:pt idx="328">
                  <c:v>2.8500000000000001E-3</c:v>
                </c:pt>
                <c:pt idx="329">
                  <c:v>7.6150000000000002E-3</c:v>
                </c:pt>
                <c:pt idx="330">
                  <c:v>8.8599999999999996E-4</c:v>
                </c:pt>
                <c:pt idx="331">
                  <c:v>7.3959999999999998E-3</c:v>
                </c:pt>
                <c:pt idx="332">
                  <c:v>3.2450000000000001E-3</c:v>
                </c:pt>
                <c:pt idx="333">
                  <c:v>7.1699999999999997E-4</c:v>
                </c:pt>
                <c:pt idx="334">
                  <c:v>1.735E-3</c:v>
                </c:pt>
                <c:pt idx="335">
                  <c:v>1.291E-3</c:v>
                </c:pt>
                <c:pt idx="336">
                  <c:v>2.2520000000000001E-3</c:v>
                </c:pt>
                <c:pt idx="337">
                  <c:v>1.018E-3</c:v>
                </c:pt>
                <c:pt idx="338">
                  <c:v>4.2200000000000001E-4</c:v>
                </c:pt>
                <c:pt idx="339">
                  <c:v>5.8299999999999997E-4</c:v>
                </c:pt>
                <c:pt idx="340">
                  <c:v>7.1400000000000001E-4</c:v>
                </c:pt>
                <c:pt idx="341">
                  <c:v>5.5199999999999997E-4</c:v>
                </c:pt>
                <c:pt idx="342">
                  <c:v>4.5800000000000002E-4</c:v>
                </c:pt>
                <c:pt idx="343">
                  <c:v>9.2599999999999996E-4</c:v>
                </c:pt>
                <c:pt idx="344">
                  <c:v>1.8699999999999999E-4</c:v>
                </c:pt>
                <c:pt idx="345">
                  <c:v>5.1500000000000005E-4</c:v>
                </c:pt>
                <c:pt idx="346">
                  <c:v>4.1899999999999999E-4</c:v>
                </c:pt>
                <c:pt idx="347">
                  <c:v>3.2499999999999999E-4</c:v>
                </c:pt>
                <c:pt idx="348">
                  <c:v>4.3800000000000002E-4</c:v>
                </c:pt>
                <c:pt idx="349">
                  <c:v>4.6000000000000001E-4</c:v>
                </c:pt>
                <c:pt idx="350">
                  <c:v>5.2499999999999997E-4</c:v>
                </c:pt>
                <c:pt idx="351">
                  <c:v>9.7E-5</c:v>
                </c:pt>
                <c:pt idx="352">
                  <c:v>2.8899999999999998E-4</c:v>
                </c:pt>
                <c:pt idx="353">
                  <c:v>1.01E-4</c:v>
                </c:pt>
                <c:pt idx="354">
                  <c:v>2.6699999999999998E-4</c:v>
                </c:pt>
                <c:pt idx="355">
                  <c:v>9.7799999999999992E-4</c:v>
                </c:pt>
                <c:pt idx="356">
                  <c:v>6.0099999999999997E-4</c:v>
                </c:pt>
                <c:pt idx="357">
                  <c:v>2.6600000000000001E-4</c:v>
                </c:pt>
                <c:pt idx="358">
                  <c:v>4.46E-4</c:v>
                </c:pt>
                <c:pt idx="359">
                  <c:v>2.3699999999999999E-4</c:v>
                </c:pt>
                <c:pt idx="360">
                  <c:v>8.9899999999999995E-4</c:v>
                </c:pt>
                <c:pt idx="361">
                  <c:v>8.4400000000000002E-4</c:v>
                </c:pt>
                <c:pt idx="362">
                  <c:v>1.212E-3</c:v>
                </c:pt>
                <c:pt idx="363">
                  <c:v>1.1950000000000001E-3</c:v>
                </c:pt>
                <c:pt idx="364">
                  <c:v>4.9399999999999997E-4</c:v>
                </c:pt>
                <c:pt idx="365">
                  <c:v>1.444E-3</c:v>
                </c:pt>
                <c:pt idx="366">
                  <c:v>2.9789999999999999E-3</c:v>
                </c:pt>
                <c:pt idx="367">
                  <c:v>3.4099999999999998E-3</c:v>
                </c:pt>
                <c:pt idx="368">
                  <c:v>2.9250000000000001E-3</c:v>
                </c:pt>
                <c:pt idx="369">
                  <c:v>1.1039999999999999E-3</c:v>
                </c:pt>
                <c:pt idx="370">
                  <c:v>3.4099999999999999E-4</c:v>
                </c:pt>
                <c:pt idx="371">
                  <c:v>7.1500000000000003E-4</c:v>
                </c:pt>
                <c:pt idx="372">
                  <c:v>6.0700000000000001E-4</c:v>
                </c:pt>
                <c:pt idx="373">
                  <c:v>1.036E-3</c:v>
                </c:pt>
                <c:pt idx="374">
                  <c:v>9.4700000000000003E-4</c:v>
                </c:pt>
                <c:pt idx="375">
                  <c:v>1.0900000000000001E-4</c:v>
                </c:pt>
                <c:pt idx="376">
                  <c:v>1.5200000000000001E-4</c:v>
                </c:pt>
                <c:pt idx="377">
                  <c:v>5.0799999999999999E-4</c:v>
                </c:pt>
                <c:pt idx="378">
                  <c:v>3.4000000000000002E-4</c:v>
                </c:pt>
                <c:pt idx="379">
                  <c:v>3.3399999999999999E-4</c:v>
                </c:pt>
                <c:pt idx="380">
                  <c:v>4.8799999999999999E-4</c:v>
                </c:pt>
                <c:pt idx="381">
                  <c:v>1.9100000000000001E-4</c:v>
                </c:pt>
                <c:pt idx="382">
                  <c:v>2.32E-4</c:v>
                </c:pt>
                <c:pt idx="383">
                  <c:v>3.2899999999999997E-4</c:v>
                </c:pt>
                <c:pt idx="384">
                  <c:v>4.28E-4</c:v>
                </c:pt>
                <c:pt idx="385">
                  <c:v>4.4000000000000002E-4</c:v>
                </c:pt>
                <c:pt idx="386">
                  <c:v>3.4900000000000003E-4</c:v>
                </c:pt>
                <c:pt idx="387">
                  <c:v>6.3100000000000005E-4</c:v>
                </c:pt>
                <c:pt idx="388">
                  <c:v>2.8200000000000002E-4</c:v>
                </c:pt>
                <c:pt idx="389">
                  <c:v>2.9500000000000001E-4</c:v>
                </c:pt>
                <c:pt idx="390">
                  <c:v>2.24E-4</c:v>
                </c:pt>
                <c:pt idx="391">
                  <c:v>3.2699999999999998E-4</c:v>
                </c:pt>
                <c:pt idx="392">
                  <c:v>1.031E-3</c:v>
                </c:pt>
                <c:pt idx="393">
                  <c:v>7.5900000000000002E-4</c:v>
                </c:pt>
                <c:pt idx="394">
                  <c:v>4.0200000000000001E-4</c:v>
                </c:pt>
                <c:pt idx="395">
                  <c:v>1.34E-4</c:v>
                </c:pt>
                <c:pt idx="396">
                  <c:v>1.0330000000000001E-3</c:v>
                </c:pt>
                <c:pt idx="397">
                  <c:v>1.717E-3</c:v>
                </c:pt>
                <c:pt idx="398">
                  <c:v>3.3599999999999998E-4</c:v>
                </c:pt>
                <c:pt idx="399">
                  <c:v>1.7910000000000001E-3</c:v>
                </c:pt>
                <c:pt idx="400">
                  <c:v>3.7100000000000002E-4</c:v>
                </c:pt>
                <c:pt idx="401">
                  <c:v>6.1600000000000001E-4</c:v>
                </c:pt>
                <c:pt idx="402">
                  <c:v>1.9350000000000001E-3</c:v>
                </c:pt>
                <c:pt idx="403">
                  <c:v>3.0899999999999999E-3</c:v>
                </c:pt>
                <c:pt idx="404">
                  <c:v>3.9119999999999997E-3</c:v>
                </c:pt>
                <c:pt idx="405">
                  <c:v>2.8660000000000001E-3</c:v>
                </c:pt>
                <c:pt idx="406">
                  <c:v>1.9559999999999998E-3</c:v>
                </c:pt>
                <c:pt idx="407">
                  <c:v>9.9799999999999997E-4</c:v>
                </c:pt>
                <c:pt idx="408">
                  <c:v>9.8200000000000002E-4</c:v>
                </c:pt>
                <c:pt idx="409">
                  <c:v>5.4500000000000002E-4</c:v>
                </c:pt>
                <c:pt idx="410">
                  <c:v>3.2200000000000002E-4</c:v>
                </c:pt>
                <c:pt idx="411">
                  <c:v>1.003E-3</c:v>
                </c:pt>
                <c:pt idx="412">
                  <c:v>7.0799999999999997E-4</c:v>
                </c:pt>
                <c:pt idx="413">
                  <c:v>5.1699999999999999E-4</c:v>
                </c:pt>
                <c:pt idx="414">
                  <c:v>1.4999999999999999E-4</c:v>
                </c:pt>
                <c:pt idx="415">
                  <c:v>5.1199999999999998E-4</c:v>
                </c:pt>
                <c:pt idx="416">
                  <c:v>1.168E-3</c:v>
                </c:pt>
                <c:pt idx="417">
                  <c:v>2.1800000000000001E-4</c:v>
                </c:pt>
                <c:pt idx="418">
                  <c:v>3.88E-4</c:v>
                </c:pt>
                <c:pt idx="419">
                  <c:v>1.75E-4</c:v>
                </c:pt>
                <c:pt idx="420">
                  <c:v>7.8999999999999996E-5</c:v>
                </c:pt>
                <c:pt idx="421">
                  <c:v>1.5699999999999999E-4</c:v>
                </c:pt>
                <c:pt idx="422">
                  <c:v>2.6499999999999999E-4</c:v>
                </c:pt>
                <c:pt idx="423">
                  <c:v>7.5799999999999999E-4</c:v>
                </c:pt>
                <c:pt idx="424">
                  <c:v>5.7899999999999998E-4</c:v>
                </c:pt>
                <c:pt idx="425">
                  <c:v>3.6499999999999998E-4</c:v>
                </c:pt>
                <c:pt idx="426">
                  <c:v>3.21E-4</c:v>
                </c:pt>
                <c:pt idx="427">
                  <c:v>4.8700000000000002E-4</c:v>
                </c:pt>
                <c:pt idx="428">
                  <c:v>5.7200000000000003E-4</c:v>
                </c:pt>
                <c:pt idx="429">
                  <c:v>6.11E-4</c:v>
                </c:pt>
                <c:pt idx="430">
                  <c:v>4.6200000000000001E-4</c:v>
                </c:pt>
                <c:pt idx="431">
                  <c:v>2.1800000000000001E-4</c:v>
                </c:pt>
                <c:pt idx="432">
                  <c:v>3.1E-4</c:v>
                </c:pt>
                <c:pt idx="433">
                  <c:v>2.3499999999999999E-4</c:v>
                </c:pt>
                <c:pt idx="434">
                  <c:v>5.5900000000000004E-4</c:v>
                </c:pt>
                <c:pt idx="435">
                  <c:v>1.459E-3</c:v>
                </c:pt>
                <c:pt idx="436">
                  <c:v>1.204E-3</c:v>
                </c:pt>
                <c:pt idx="437">
                  <c:v>8.43E-4</c:v>
                </c:pt>
                <c:pt idx="438">
                  <c:v>2.3699999999999999E-4</c:v>
                </c:pt>
                <c:pt idx="439">
                  <c:v>9.4399999999999996E-4</c:v>
                </c:pt>
                <c:pt idx="440">
                  <c:v>1.83E-3</c:v>
                </c:pt>
                <c:pt idx="441">
                  <c:v>2.307E-3</c:v>
                </c:pt>
                <c:pt idx="442">
                  <c:v>1.4859999999999999E-3</c:v>
                </c:pt>
                <c:pt idx="443">
                  <c:v>4.5100000000000001E-4</c:v>
                </c:pt>
                <c:pt idx="444">
                  <c:v>2.3699999999999999E-4</c:v>
                </c:pt>
                <c:pt idx="445">
                  <c:v>2.3499999999999999E-4</c:v>
                </c:pt>
                <c:pt idx="446">
                  <c:v>3.2899999999999997E-4</c:v>
                </c:pt>
                <c:pt idx="447">
                  <c:v>5.3300000000000005E-4</c:v>
                </c:pt>
                <c:pt idx="448">
                  <c:v>8.7900000000000001E-4</c:v>
                </c:pt>
                <c:pt idx="449">
                  <c:v>2.92E-4</c:v>
                </c:pt>
                <c:pt idx="450">
                  <c:v>2.5599999999999999E-4</c:v>
                </c:pt>
                <c:pt idx="451">
                  <c:v>1.8200000000000001E-4</c:v>
                </c:pt>
                <c:pt idx="452">
                  <c:v>3.48E-4</c:v>
                </c:pt>
                <c:pt idx="453">
                  <c:v>6.9099999999999999E-4</c:v>
                </c:pt>
                <c:pt idx="454">
                  <c:v>3.8900000000000002E-4</c:v>
                </c:pt>
                <c:pt idx="455">
                  <c:v>1.4899999999999999E-4</c:v>
                </c:pt>
                <c:pt idx="456">
                  <c:v>2.5099999999999998E-4</c:v>
                </c:pt>
                <c:pt idx="457">
                  <c:v>1.18E-4</c:v>
                </c:pt>
                <c:pt idx="458">
                  <c:v>2.1800000000000001E-4</c:v>
                </c:pt>
                <c:pt idx="459">
                  <c:v>4.4900000000000002E-4</c:v>
                </c:pt>
                <c:pt idx="460">
                  <c:v>6.3900000000000003E-4</c:v>
                </c:pt>
                <c:pt idx="461">
                  <c:v>4.4999999999999999E-4</c:v>
                </c:pt>
                <c:pt idx="462">
                  <c:v>4.06E-4</c:v>
                </c:pt>
                <c:pt idx="463">
                  <c:v>8.7999999999999998E-5</c:v>
                </c:pt>
                <c:pt idx="464">
                  <c:v>8.3799999999999999E-4</c:v>
                </c:pt>
                <c:pt idx="465">
                  <c:v>7.0699999999999995E-4</c:v>
                </c:pt>
                <c:pt idx="466">
                  <c:v>6.0899999999999995E-4</c:v>
                </c:pt>
                <c:pt idx="467">
                  <c:v>7.3399999999999995E-4</c:v>
                </c:pt>
                <c:pt idx="468">
                  <c:v>2.8299999999999999E-4</c:v>
                </c:pt>
                <c:pt idx="469">
                  <c:v>3.8499999999999998E-4</c:v>
                </c:pt>
                <c:pt idx="470">
                  <c:v>8.0699999999999999E-4</c:v>
                </c:pt>
                <c:pt idx="471">
                  <c:v>7.4399999999999998E-4</c:v>
                </c:pt>
                <c:pt idx="472">
                  <c:v>2.7000000000000001E-3</c:v>
                </c:pt>
                <c:pt idx="473">
                  <c:v>7.1299999999999998E-4</c:v>
                </c:pt>
                <c:pt idx="474">
                  <c:v>1.2979999999999999E-3</c:v>
                </c:pt>
                <c:pt idx="475">
                  <c:v>8.0099999999999995E-4</c:v>
                </c:pt>
                <c:pt idx="476">
                  <c:v>1.374E-3</c:v>
                </c:pt>
                <c:pt idx="477">
                  <c:v>2.0309999999999998E-3</c:v>
                </c:pt>
                <c:pt idx="478">
                  <c:v>2.3499999999999999E-4</c:v>
                </c:pt>
                <c:pt idx="479">
                  <c:v>2.6949999999999999E-3</c:v>
                </c:pt>
                <c:pt idx="480">
                  <c:v>1.2669999999999999E-3</c:v>
                </c:pt>
                <c:pt idx="481">
                  <c:v>4.2200000000000001E-4</c:v>
                </c:pt>
                <c:pt idx="482">
                  <c:v>6.6500000000000001E-4</c:v>
                </c:pt>
                <c:pt idx="483">
                  <c:v>1.07E-3</c:v>
                </c:pt>
                <c:pt idx="484">
                  <c:v>1.021E-3</c:v>
                </c:pt>
                <c:pt idx="485">
                  <c:v>9.4899999999999997E-4</c:v>
                </c:pt>
                <c:pt idx="486">
                  <c:v>3.3700000000000001E-4</c:v>
                </c:pt>
                <c:pt idx="487">
                  <c:v>2.2100000000000001E-4</c:v>
                </c:pt>
                <c:pt idx="488">
                  <c:v>3.2400000000000001E-4</c:v>
                </c:pt>
                <c:pt idx="489">
                  <c:v>3.5100000000000002E-4</c:v>
                </c:pt>
                <c:pt idx="490">
                  <c:v>4.3000000000000002E-5</c:v>
                </c:pt>
                <c:pt idx="491">
                  <c:v>7.2400000000000003E-4</c:v>
                </c:pt>
                <c:pt idx="492">
                  <c:v>2.0599999999999999E-4</c:v>
                </c:pt>
                <c:pt idx="493">
                  <c:v>1E-4</c:v>
                </c:pt>
                <c:pt idx="494">
                  <c:v>1.0900000000000001E-4</c:v>
                </c:pt>
                <c:pt idx="495">
                  <c:v>2.2100000000000001E-4</c:v>
                </c:pt>
                <c:pt idx="496">
                  <c:v>6.1799999999999995E-4</c:v>
                </c:pt>
                <c:pt idx="497">
                  <c:v>3.0600000000000001E-4</c:v>
                </c:pt>
                <c:pt idx="498">
                  <c:v>3.3300000000000002E-4</c:v>
                </c:pt>
                <c:pt idx="499">
                  <c:v>1.84E-4</c:v>
                </c:pt>
                <c:pt idx="500">
                  <c:v>1.06E-4</c:v>
                </c:pt>
                <c:pt idx="501">
                  <c:v>1.64E-4</c:v>
                </c:pt>
                <c:pt idx="502">
                  <c:v>3.5799999999999997E-4</c:v>
                </c:pt>
                <c:pt idx="503">
                  <c:v>9.8700000000000003E-4</c:v>
                </c:pt>
                <c:pt idx="504">
                  <c:v>5.9900000000000003E-4</c:v>
                </c:pt>
                <c:pt idx="505">
                  <c:v>1.7899999999999999E-4</c:v>
                </c:pt>
                <c:pt idx="506">
                  <c:v>3.6000000000000002E-4</c:v>
                </c:pt>
                <c:pt idx="507">
                  <c:v>6.1399999999999996E-4</c:v>
                </c:pt>
                <c:pt idx="508">
                  <c:v>1.126E-3</c:v>
                </c:pt>
                <c:pt idx="509">
                  <c:v>1.472E-3</c:v>
                </c:pt>
                <c:pt idx="510">
                  <c:v>1.5280000000000001E-3</c:v>
                </c:pt>
                <c:pt idx="511">
                  <c:v>7.5199999999999996E-4</c:v>
                </c:pt>
                <c:pt idx="512">
                  <c:v>3.0499999999999999E-4</c:v>
                </c:pt>
                <c:pt idx="513">
                  <c:v>7.5199999999999996E-4</c:v>
                </c:pt>
                <c:pt idx="514">
                  <c:v>1.5280000000000001E-3</c:v>
                </c:pt>
                <c:pt idx="515">
                  <c:v>1.472E-3</c:v>
                </c:pt>
                <c:pt idx="516">
                  <c:v>1.126E-3</c:v>
                </c:pt>
                <c:pt idx="517">
                  <c:v>6.1399999999999996E-4</c:v>
                </c:pt>
                <c:pt idx="518">
                  <c:v>3.6000000000000002E-4</c:v>
                </c:pt>
                <c:pt idx="519">
                  <c:v>1.7899999999999999E-4</c:v>
                </c:pt>
                <c:pt idx="520">
                  <c:v>5.9900000000000003E-4</c:v>
                </c:pt>
                <c:pt idx="521">
                  <c:v>9.8700000000000003E-4</c:v>
                </c:pt>
                <c:pt idx="522">
                  <c:v>3.5799999999999997E-4</c:v>
                </c:pt>
                <c:pt idx="523">
                  <c:v>1.64E-4</c:v>
                </c:pt>
                <c:pt idx="524">
                  <c:v>1.06E-4</c:v>
                </c:pt>
                <c:pt idx="525">
                  <c:v>1.84E-4</c:v>
                </c:pt>
                <c:pt idx="526">
                  <c:v>3.3300000000000002E-4</c:v>
                </c:pt>
                <c:pt idx="527">
                  <c:v>3.0600000000000001E-4</c:v>
                </c:pt>
                <c:pt idx="528">
                  <c:v>6.1799999999999995E-4</c:v>
                </c:pt>
                <c:pt idx="529">
                  <c:v>2.2100000000000001E-4</c:v>
                </c:pt>
                <c:pt idx="530">
                  <c:v>1.0900000000000001E-4</c:v>
                </c:pt>
                <c:pt idx="531">
                  <c:v>1E-4</c:v>
                </c:pt>
                <c:pt idx="532">
                  <c:v>2.0599999999999999E-4</c:v>
                </c:pt>
                <c:pt idx="533">
                  <c:v>7.2400000000000003E-4</c:v>
                </c:pt>
                <c:pt idx="534">
                  <c:v>4.3000000000000002E-5</c:v>
                </c:pt>
                <c:pt idx="535">
                  <c:v>3.5100000000000002E-4</c:v>
                </c:pt>
                <c:pt idx="536">
                  <c:v>3.2400000000000001E-4</c:v>
                </c:pt>
                <c:pt idx="537">
                  <c:v>2.2100000000000001E-4</c:v>
                </c:pt>
                <c:pt idx="538">
                  <c:v>3.3700000000000001E-4</c:v>
                </c:pt>
                <c:pt idx="539">
                  <c:v>9.4899999999999997E-4</c:v>
                </c:pt>
                <c:pt idx="540">
                  <c:v>1.021E-3</c:v>
                </c:pt>
                <c:pt idx="541">
                  <c:v>1.07E-3</c:v>
                </c:pt>
                <c:pt idx="542">
                  <c:v>6.6500000000000001E-4</c:v>
                </c:pt>
                <c:pt idx="543">
                  <c:v>4.2200000000000001E-4</c:v>
                </c:pt>
                <c:pt idx="544">
                  <c:v>1.2669999999999999E-3</c:v>
                </c:pt>
                <c:pt idx="545">
                  <c:v>2.6949999999999999E-3</c:v>
                </c:pt>
                <c:pt idx="546">
                  <c:v>2.3499999999999999E-4</c:v>
                </c:pt>
                <c:pt idx="547">
                  <c:v>2.0309999999999998E-3</c:v>
                </c:pt>
                <c:pt idx="548">
                  <c:v>1.374E-3</c:v>
                </c:pt>
                <c:pt idx="549">
                  <c:v>8.0099999999999995E-4</c:v>
                </c:pt>
                <c:pt idx="550">
                  <c:v>1.2979999999999999E-3</c:v>
                </c:pt>
                <c:pt idx="551">
                  <c:v>7.1299999999999998E-4</c:v>
                </c:pt>
                <c:pt idx="552">
                  <c:v>2.7000000000000001E-3</c:v>
                </c:pt>
                <c:pt idx="553">
                  <c:v>7.4399999999999998E-4</c:v>
                </c:pt>
                <c:pt idx="554">
                  <c:v>8.0699999999999999E-4</c:v>
                </c:pt>
                <c:pt idx="555">
                  <c:v>3.8499999999999998E-4</c:v>
                </c:pt>
                <c:pt idx="556">
                  <c:v>2.8299999999999999E-4</c:v>
                </c:pt>
                <c:pt idx="557">
                  <c:v>7.3399999999999995E-4</c:v>
                </c:pt>
                <c:pt idx="558">
                  <c:v>6.0899999999999995E-4</c:v>
                </c:pt>
                <c:pt idx="559">
                  <c:v>7.0699999999999995E-4</c:v>
                </c:pt>
                <c:pt idx="560">
                  <c:v>8.3799999999999999E-4</c:v>
                </c:pt>
                <c:pt idx="561">
                  <c:v>8.7999999999999998E-5</c:v>
                </c:pt>
                <c:pt idx="562">
                  <c:v>4.06E-4</c:v>
                </c:pt>
                <c:pt idx="563">
                  <c:v>4.4999999999999999E-4</c:v>
                </c:pt>
                <c:pt idx="564">
                  <c:v>6.3900000000000003E-4</c:v>
                </c:pt>
                <c:pt idx="565">
                  <c:v>4.4900000000000002E-4</c:v>
                </c:pt>
                <c:pt idx="566">
                  <c:v>2.1800000000000001E-4</c:v>
                </c:pt>
                <c:pt idx="567">
                  <c:v>1.18E-4</c:v>
                </c:pt>
                <c:pt idx="568">
                  <c:v>2.5099999999999998E-4</c:v>
                </c:pt>
                <c:pt idx="569">
                  <c:v>1.4899999999999999E-4</c:v>
                </c:pt>
                <c:pt idx="570">
                  <c:v>3.8900000000000002E-4</c:v>
                </c:pt>
                <c:pt idx="571">
                  <c:v>6.9099999999999999E-4</c:v>
                </c:pt>
                <c:pt idx="572">
                  <c:v>3.48E-4</c:v>
                </c:pt>
                <c:pt idx="573">
                  <c:v>1.8200000000000001E-4</c:v>
                </c:pt>
                <c:pt idx="574">
                  <c:v>2.5599999999999999E-4</c:v>
                </c:pt>
                <c:pt idx="575">
                  <c:v>2.92E-4</c:v>
                </c:pt>
                <c:pt idx="576">
                  <c:v>8.7900000000000001E-4</c:v>
                </c:pt>
                <c:pt idx="577">
                  <c:v>5.3300000000000005E-4</c:v>
                </c:pt>
                <c:pt idx="578">
                  <c:v>3.2899999999999997E-4</c:v>
                </c:pt>
                <c:pt idx="579">
                  <c:v>2.3499999999999999E-4</c:v>
                </c:pt>
                <c:pt idx="580">
                  <c:v>2.3699999999999999E-4</c:v>
                </c:pt>
                <c:pt idx="581">
                  <c:v>4.5100000000000001E-4</c:v>
                </c:pt>
                <c:pt idx="582">
                  <c:v>1.4859999999999999E-3</c:v>
                </c:pt>
                <c:pt idx="583">
                  <c:v>2.307E-3</c:v>
                </c:pt>
                <c:pt idx="584">
                  <c:v>1.83E-3</c:v>
                </c:pt>
                <c:pt idx="585">
                  <c:v>9.4399999999999996E-4</c:v>
                </c:pt>
                <c:pt idx="586">
                  <c:v>2.3699999999999999E-4</c:v>
                </c:pt>
                <c:pt idx="587">
                  <c:v>8.43E-4</c:v>
                </c:pt>
                <c:pt idx="588">
                  <c:v>1.204E-3</c:v>
                </c:pt>
                <c:pt idx="589">
                  <c:v>1.459E-3</c:v>
                </c:pt>
                <c:pt idx="590">
                  <c:v>5.5900000000000004E-4</c:v>
                </c:pt>
                <c:pt idx="591">
                  <c:v>2.3499999999999999E-4</c:v>
                </c:pt>
                <c:pt idx="592">
                  <c:v>3.1E-4</c:v>
                </c:pt>
                <c:pt idx="593">
                  <c:v>2.1800000000000001E-4</c:v>
                </c:pt>
                <c:pt idx="594">
                  <c:v>4.6200000000000001E-4</c:v>
                </c:pt>
                <c:pt idx="595">
                  <c:v>6.11E-4</c:v>
                </c:pt>
                <c:pt idx="596">
                  <c:v>5.7200000000000003E-4</c:v>
                </c:pt>
                <c:pt idx="597">
                  <c:v>4.8700000000000002E-4</c:v>
                </c:pt>
                <c:pt idx="598">
                  <c:v>3.21E-4</c:v>
                </c:pt>
                <c:pt idx="599">
                  <c:v>3.6499999999999998E-4</c:v>
                </c:pt>
                <c:pt idx="600">
                  <c:v>5.7899999999999998E-4</c:v>
                </c:pt>
                <c:pt idx="601">
                  <c:v>7.5799999999999999E-4</c:v>
                </c:pt>
                <c:pt idx="602">
                  <c:v>2.6499999999999999E-4</c:v>
                </c:pt>
                <c:pt idx="603">
                  <c:v>1.5699999999999999E-4</c:v>
                </c:pt>
                <c:pt idx="604">
                  <c:v>7.8999999999999996E-5</c:v>
                </c:pt>
                <c:pt idx="605">
                  <c:v>1.75E-4</c:v>
                </c:pt>
                <c:pt idx="606">
                  <c:v>3.88E-4</c:v>
                </c:pt>
                <c:pt idx="607">
                  <c:v>2.1800000000000001E-4</c:v>
                </c:pt>
                <c:pt idx="608">
                  <c:v>1.168E-3</c:v>
                </c:pt>
                <c:pt idx="609">
                  <c:v>5.1199999999999998E-4</c:v>
                </c:pt>
                <c:pt idx="610">
                  <c:v>1.4999999999999999E-4</c:v>
                </c:pt>
                <c:pt idx="611">
                  <c:v>5.1699999999999999E-4</c:v>
                </c:pt>
                <c:pt idx="612">
                  <c:v>7.0799999999999997E-4</c:v>
                </c:pt>
                <c:pt idx="613">
                  <c:v>1.003E-3</c:v>
                </c:pt>
                <c:pt idx="614">
                  <c:v>3.2200000000000002E-4</c:v>
                </c:pt>
                <c:pt idx="615">
                  <c:v>5.4500000000000002E-4</c:v>
                </c:pt>
                <c:pt idx="616">
                  <c:v>9.8200000000000002E-4</c:v>
                </c:pt>
                <c:pt idx="617">
                  <c:v>9.9799999999999997E-4</c:v>
                </c:pt>
                <c:pt idx="618">
                  <c:v>1.9559999999999998E-3</c:v>
                </c:pt>
                <c:pt idx="619">
                  <c:v>2.8660000000000001E-3</c:v>
                </c:pt>
                <c:pt idx="620">
                  <c:v>3.9119999999999997E-3</c:v>
                </c:pt>
                <c:pt idx="621">
                  <c:v>3.0899999999999999E-3</c:v>
                </c:pt>
                <c:pt idx="622">
                  <c:v>1.9350000000000001E-3</c:v>
                </c:pt>
                <c:pt idx="623">
                  <c:v>6.1600000000000001E-4</c:v>
                </c:pt>
                <c:pt idx="624">
                  <c:v>3.7100000000000002E-4</c:v>
                </c:pt>
                <c:pt idx="625">
                  <c:v>1.7910000000000001E-3</c:v>
                </c:pt>
                <c:pt idx="626">
                  <c:v>3.3599999999999998E-4</c:v>
                </c:pt>
                <c:pt idx="627">
                  <c:v>1.717E-3</c:v>
                </c:pt>
                <c:pt idx="628">
                  <c:v>1.0330000000000001E-3</c:v>
                </c:pt>
                <c:pt idx="629">
                  <c:v>1.34E-4</c:v>
                </c:pt>
                <c:pt idx="630">
                  <c:v>4.0200000000000001E-4</c:v>
                </c:pt>
                <c:pt idx="631">
                  <c:v>7.5900000000000002E-4</c:v>
                </c:pt>
                <c:pt idx="632">
                  <c:v>1.031E-3</c:v>
                </c:pt>
                <c:pt idx="633">
                  <c:v>3.2699999999999998E-4</c:v>
                </c:pt>
                <c:pt idx="634">
                  <c:v>2.24E-4</c:v>
                </c:pt>
                <c:pt idx="635">
                  <c:v>2.9500000000000001E-4</c:v>
                </c:pt>
                <c:pt idx="636">
                  <c:v>2.8200000000000002E-4</c:v>
                </c:pt>
                <c:pt idx="637">
                  <c:v>6.3100000000000005E-4</c:v>
                </c:pt>
                <c:pt idx="638">
                  <c:v>3.4900000000000003E-4</c:v>
                </c:pt>
                <c:pt idx="639">
                  <c:v>4.4000000000000002E-4</c:v>
                </c:pt>
                <c:pt idx="640">
                  <c:v>4.28E-4</c:v>
                </c:pt>
                <c:pt idx="641">
                  <c:v>3.2899999999999997E-4</c:v>
                </c:pt>
                <c:pt idx="642">
                  <c:v>2.32E-4</c:v>
                </c:pt>
                <c:pt idx="643">
                  <c:v>1.9100000000000001E-4</c:v>
                </c:pt>
                <c:pt idx="644">
                  <c:v>4.8799999999999999E-4</c:v>
                </c:pt>
                <c:pt idx="645">
                  <c:v>3.3399999999999999E-4</c:v>
                </c:pt>
                <c:pt idx="646">
                  <c:v>3.4000000000000002E-4</c:v>
                </c:pt>
                <c:pt idx="647">
                  <c:v>5.0799999999999999E-4</c:v>
                </c:pt>
                <c:pt idx="648">
                  <c:v>1.5200000000000001E-4</c:v>
                </c:pt>
                <c:pt idx="649">
                  <c:v>1.0900000000000001E-4</c:v>
                </c:pt>
                <c:pt idx="650">
                  <c:v>9.4700000000000003E-4</c:v>
                </c:pt>
                <c:pt idx="651">
                  <c:v>1.036E-3</c:v>
                </c:pt>
                <c:pt idx="652">
                  <c:v>6.0700000000000001E-4</c:v>
                </c:pt>
                <c:pt idx="653">
                  <c:v>7.1500000000000003E-4</c:v>
                </c:pt>
                <c:pt idx="654">
                  <c:v>3.4099999999999999E-4</c:v>
                </c:pt>
                <c:pt idx="655">
                  <c:v>1.1039999999999999E-3</c:v>
                </c:pt>
                <c:pt idx="656">
                  <c:v>2.9250000000000001E-3</c:v>
                </c:pt>
                <c:pt idx="657">
                  <c:v>3.4099999999999998E-3</c:v>
                </c:pt>
                <c:pt idx="658">
                  <c:v>2.9789999999999999E-3</c:v>
                </c:pt>
                <c:pt idx="659">
                  <c:v>1.444E-3</c:v>
                </c:pt>
                <c:pt idx="660">
                  <c:v>4.9399999999999997E-4</c:v>
                </c:pt>
                <c:pt idx="661">
                  <c:v>1.1950000000000001E-3</c:v>
                </c:pt>
                <c:pt idx="662">
                  <c:v>1.212E-3</c:v>
                </c:pt>
                <c:pt idx="663">
                  <c:v>8.4400000000000002E-4</c:v>
                </c:pt>
                <c:pt idx="664">
                  <c:v>8.9899999999999995E-4</c:v>
                </c:pt>
                <c:pt idx="665">
                  <c:v>2.3699999999999999E-4</c:v>
                </c:pt>
                <c:pt idx="666">
                  <c:v>4.46E-4</c:v>
                </c:pt>
                <c:pt idx="667">
                  <c:v>2.6600000000000001E-4</c:v>
                </c:pt>
                <c:pt idx="668">
                  <c:v>6.0099999999999997E-4</c:v>
                </c:pt>
                <c:pt idx="669">
                  <c:v>9.7799999999999992E-4</c:v>
                </c:pt>
                <c:pt idx="670">
                  <c:v>2.6699999999999998E-4</c:v>
                </c:pt>
                <c:pt idx="671">
                  <c:v>1.01E-4</c:v>
                </c:pt>
                <c:pt idx="672">
                  <c:v>2.8899999999999998E-4</c:v>
                </c:pt>
                <c:pt idx="673">
                  <c:v>9.7E-5</c:v>
                </c:pt>
                <c:pt idx="674">
                  <c:v>5.2499999999999997E-4</c:v>
                </c:pt>
                <c:pt idx="675">
                  <c:v>4.6000000000000001E-4</c:v>
                </c:pt>
                <c:pt idx="676">
                  <c:v>4.3800000000000002E-4</c:v>
                </c:pt>
                <c:pt idx="677">
                  <c:v>3.2499999999999999E-4</c:v>
                </c:pt>
                <c:pt idx="678">
                  <c:v>4.1899999999999999E-4</c:v>
                </c:pt>
                <c:pt idx="679">
                  <c:v>5.1500000000000005E-4</c:v>
                </c:pt>
                <c:pt idx="680">
                  <c:v>1.8699999999999999E-4</c:v>
                </c:pt>
                <c:pt idx="681">
                  <c:v>9.2599999999999996E-4</c:v>
                </c:pt>
                <c:pt idx="682">
                  <c:v>4.5800000000000002E-4</c:v>
                </c:pt>
                <c:pt idx="683">
                  <c:v>5.5199999999999997E-4</c:v>
                </c:pt>
                <c:pt idx="684">
                  <c:v>7.1400000000000001E-4</c:v>
                </c:pt>
                <c:pt idx="685">
                  <c:v>5.8299999999999997E-4</c:v>
                </c:pt>
                <c:pt idx="686">
                  <c:v>4.2200000000000001E-4</c:v>
                </c:pt>
                <c:pt idx="687">
                  <c:v>1.018E-3</c:v>
                </c:pt>
                <c:pt idx="688">
                  <c:v>2.2520000000000001E-3</c:v>
                </c:pt>
                <c:pt idx="689">
                  <c:v>1.291E-3</c:v>
                </c:pt>
                <c:pt idx="690">
                  <c:v>1.735E-3</c:v>
                </c:pt>
                <c:pt idx="691">
                  <c:v>7.1699999999999997E-4</c:v>
                </c:pt>
                <c:pt idx="692">
                  <c:v>3.2450000000000001E-3</c:v>
                </c:pt>
                <c:pt idx="693">
                  <c:v>7.3959999999999998E-3</c:v>
                </c:pt>
                <c:pt idx="694">
                  <c:v>8.8599999999999996E-4</c:v>
                </c:pt>
                <c:pt idx="695">
                  <c:v>7.6150000000000002E-3</c:v>
                </c:pt>
                <c:pt idx="696">
                  <c:v>2.8500000000000001E-3</c:v>
                </c:pt>
                <c:pt idx="697">
                  <c:v>7.9000000000000001E-4</c:v>
                </c:pt>
                <c:pt idx="698">
                  <c:v>2.1459999999999999E-3</c:v>
                </c:pt>
                <c:pt idx="699">
                  <c:v>7.2900000000000005E-4</c:v>
                </c:pt>
                <c:pt idx="700">
                  <c:v>1.024E-3</c:v>
                </c:pt>
                <c:pt idx="701">
                  <c:v>6.4400000000000004E-4</c:v>
                </c:pt>
                <c:pt idx="702">
                  <c:v>1.1789999999999999E-3</c:v>
                </c:pt>
                <c:pt idx="703">
                  <c:v>1.085E-3</c:v>
                </c:pt>
                <c:pt idx="704">
                  <c:v>8.2100000000000001E-4</c:v>
                </c:pt>
                <c:pt idx="705">
                  <c:v>3.4000000000000002E-4</c:v>
                </c:pt>
                <c:pt idx="706">
                  <c:v>8.6799999999999996E-4</c:v>
                </c:pt>
                <c:pt idx="707">
                  <c:v>7.18E-4</c:v>
                </c:pt>
                <c:pt idx="708">
                  <c:v>7.4200000000000004E-4</c:v>
                </c:pt>
                <c:pt idx="709">
                  <c:v>9.2199999999999997E-4</c:v>
                </c:pt>
                <c:pt idx="710">
                  <c:v>3.9800000000000002E-4</c:v>
                </c:pt>
                <c:pt idx="711">
                  <c:v>9.4899999999999997E-4</c:v>
                </c:pt>
                <c:pt idx="712">
                  <c:v>1.023E-3</c:v>
                </c:pt>
                <c:pt idx="713">
                  <c:v>1.3200000000000001E-4</c:v>
                </c:pt>
                <c:pt idx="714">
                  <c:v>5.1699999999999999E-4</c:v>
                </c:pt>
                <c:pt idx="715">
                  <c:v>2.8699999999999998E-4</c:v>
                </c:pt>
                <c:pt idx="716">
                  <c:v>3.5500000000000001E-4</c:v>
                </c:pt>
                <c:pt idx="717">
                  <c:v>5.9199999999999997E-4</c:v>
                </c:pt>
                <c:pt idx="718">
                  <c:v>5.7799999999999995E-4</c:v>
                </c:pt>
                <c:pt idx="719">
                  <c:v>6.7699999999999998E-4</c:v>
                </c:pt>
                <c:pt idx="720">
                  <c:v>7.6900000000000004E-4</c:v>
                </c:pt>
                <c:pt idx="721">
                  <c:v>3.8299999999999999E-4</c:v>
                </c:pt>
                <c:pt idx="722">
                  <c:v>5.4699999999999996E-4</c:v>
                </c:pt>
                <c:pt idx="723">
                  <c:v>1.0939999999999999E-3</c:v>
                </c:pt>
                <c:pt idx="724">
                  <c:v>1.222E-3</c:v>
                </c:pt>
                <c:pt idx="725">
                  <c:v>9.1799999999999998E-4</c:v>
                </c:pt>
                <c:pt idx="726">
                  <c:v>6.7400000000000001E-4</c:v>
                </c:pt>
                <c:pt idx="727">
                  <c:v>1.6429999999999999E-3</c:v>
                </c:pt>
                <c:pt idx="728">
                  <c:v>6.5799999999999995E-4</c:v>
                </c:pt>
                <c:pt idx="729">
                  <c:v>3.5109999999999998E-3</c:v>
                </c:pt>
                <c:pt idx="730">
                  <c:v>7.803E-3</c:v>
                </c:pt>
                <c:pt idx="731">
                  <c:v>1.0925000000000001E-2</c:v>
                </c:pt>
                <c:pt idx="732">
                  <c:v>8.8050000000000003E-3</c:v>
                </c:pt>
                <c:pt idx="733">
                  <c:v>4.2129999999999997E-3</c:v>
                </c:pt>
                <c:pt idx="734">
                  <c:v>7.9799999999999999E-4</c:v>
                </c:pt>
                <c:pt idx="735">
                  <c:v>2.9039999999999999E-3</c:v>
                </c:pt>
                <c:pt idx="736">
                  <c:v>1.9220000000000001E-3</c:v>
                </c:pt>
                <c:pt idx="737">
                  <c:v>7.9500000000000003E-4</c:v>
                </c:pt>
                <c:pt idx="738">
                  <c:v>1.335E-3</c:v>
                </c:pt>
                <c:pt idx="739">
                  <c:v>9.0300000000000005E-4</c:v>
                </c:pt>
                <c:pt idx="740">
                  <c:v>1.062E-3</c:v>
                </c:pt>
                <c:pt idx="741">
                  <c:v>1.2999999999999999E-3</c:v>
                </c:pt>
                <c:pt idx="742">
                  <c:v>5.7700000000000004E-4</c:v>
                </c:pt>
                <c:pt idx="743">
                  <c:v>1.3500000000000001E-3</c:v>
                </c:pt>
                <c:pt idx="744">
                  <c:v>1.5920000000000001E-3</c:v>
                </c:pt>
                <c:pt idx="745">
                  <c:v>2.4699999999999999E-4</c:v>
                </c:pt>
                <c:pt idx="746">
                  <c:v>1.23E-3</c:v>
                </c:pt>
                <c:pt idx="747">
                  <c:v>1.0950000000000001E-3</c:v>
                </c:pt>
                <c:pt idx="748">
                  <c:v>3.3199999999999999E-4</c:v>
                </c:pt>
                <c:pt idx="749">
                  <c:v>2.0279999999999999E-3</c:v>
                </c:pt>
                <c:pt idx="750">
                  <c:v>8.5400000000000005E-4</c:v>
                </c:pt>
                <c:pt idx="751">
                  <c:v>3.01E-4</c:v>
                </c:pt>
                <c:pt idx="752">
                  <c:v>1.3240000000000001E-3</c:v>
                </c:pt>
                <c:pt idx="753">
                  <c:v>6.6500000000000001E-4</c:v>
                </c:pt>
                <c:pt idx="754">
                  <c:v>1.0039999999999999E-3</c:v>
                </c:pt>
                <c:pt idx="755">
                  <c:v>1.7359999999999999E-3</c:v>
                </c:pt>
                <c:pt idx="756">
                  <c:v>1.122E-3</c:v>
                </c:pt>
                <c:pt idx="757">
                  <c:v>4.7199999999999998E-4</c:v>
                </c:pt>
                <c:pt idx="758">
                  <c:v>1.9599999999999999E-3</c:v>
                </c:pt>
                <c:pt idx="759">
                  <c:v>8.6200000000000003E-4</c:v>
                </c:pt>
                <c:pt idx="760">
                  <c:v>1.1410000000000001E-3</c:v>
                </c:pt>
                <c:pt idx="761">
                  <c:v>2.983E-3</c:v>
                </c:pt>
                <c:pt idx="762">
                  <c:v>1.4610000000000001E-3</c:v>
                </c:pt>
                <c:pt idx="763">
                  <c:v>3.1220000000000002E-3</c:v>
                </c:pt>
                <c:pt idx="764">
                  <c:v>2.4160000000000002E-3</c:v>
                </c:pt>
                <c:pt idx="765">
                  <c:v>3.3649999999999999E-3</c:v>
                </c:pt>
                <c:pt idx="766">
                  <c:v>6.0099999999999997E-3</c:v>
                </c:pt>
                <c:pt idx="767">
                  <c:v>1.0699999999999999E-2</c:v>
                </c:pt>
                <c:pt idx="768">
                  <c:v>1536</c:v>
                </c:pt>
                <c:pt idx="769">
                  <c:v>1.0699999999999999E-2</c:v>
                </c:pt>
                <c:pt idx="770">
                  <c:v>6.0099999999999997E-3</c:v>
                </c:pt>
                <c:pt idx="771">
                  <c:v>3.3649999999999999E-3</c:v>
                </c:pt>
                <c:pt idx="772">
                  <c:v>2.4160000000000002E-3</c:v>
                </c:pt>
                <c:pt idx="773">
                  <c:v>3.1220000000000002E-3</c:v>
                </c:pt>
                <c:pt idx="774">
                  <c:v>1.4610000000000001E-3</c:v>
                </c:pt>
                <c:pt idx="775">
                  <c:v>2.983E-3</c:v>
                </c:pt>
                <c:pt idx="776">
                  <c:v>1.1410000000000001E-3</c:v>
                </c:pt>
                <c:pt idx="777">
                  <c:v>8.6200000000000003E-4</c:v>
                </c:pt>
                <c:pt idx="778">
                  <c:v>1.9599999999999999E-3</c:v>
                </c:pt>
                <c:pt idx="779">
                  <c:v>4.7199999999999998E-4</c:v>
                </c:pt>
                <c:pt idx="780">
                  <c:v>1.122E-3</c:v>
                </c:pt>
                <c:pt idx="781">
                  <c:v>1.7359999999999999E-3</c:v>
                </c:pt>
                <c:pt idx="782">
                  <c:v>1.0039999999999999E-3</c:v>
                </c:pt>
                <c:pt idx="783">
                  <c:v>6.6500000000000001E-4</c:v>
                </c:pt>
                <c:pt idx="784">
                  <c:v>1.3240000000000001E-3</c:v>
                </c:pt>
                <c:pt idx="785">
                  <c:v>3.01E-4</c:v>
                </c:pt>
                <c:pt idx="786">
                  <c:v>8.5400000000000005E-4</c:v>
                </c:pt>
                <c:pt idx="787">
                  <c:v>2.0279999999999999E-3</c:v>
                </c:pt>
                <c:pt idx="788">
                  <c:v>3.3199999999999999E-4</c:v>
                </c:pt>
                <c:pt idx="789">
                  <c:v>1.0950000000000001E-3</c:v>
                </c:pt>
                <c:pt idx="790">
                  <c:v>1.23E-3</c:v>
                </c:pt>
                <c:pt idx="791">
                  <c:v>2.4699999999999999E-4</c:v>
                </c:pt>
                <c:pt idx="792">
                  <c:v>1.5920000000000001E-3</c:v>
                </c:pt>
                <c:pt idx="793">
                  <c:v>1.3500000000000001E-3</c:v>
                </c:pt>
                <c:pt idx="794">
                  <c:v>5.7700000000000004E-4</c:v>
                </c:pt>
                <c:pt idx="795">
                  <c:v>1.2999999999999999E-3</c:v>
                </c:pt>
                <c:pt idx="796">
                  <c:v>1.062E-3</c:v>
                </c:pt>
                <c:pt idx="797">
                  <c:v>9.0300000000000005E-4</c:v>
                </c:pt>
                <c:pt idx="798">
                  <c:v>1.335E-3</c:v>
                </c:pt>
                <c:pt idx="799">
                  <c:v>7.9500000000000003E-4</c:v>
                </c:pt>
                <c:pt idx="800">
                  <c:v>1.9220000000000001E-3</c:v>
                </c:pt>
                <c:pt idx="801">
                  <c:v>2.9039999999999999E-3</c:v>
                </c:pt>
                <c:pt idx="802">
                  <c:v>7.9799999999999999E-4</c:v>
                </c:pt>
                <c:pt idx="803">
                  <c:v>4.2129999999999997E-3</c:v>
                </c:pt>
                <c:pt idx="804">
                  <c:v>8.8050000000000003E-3</c:v>
                </c:pt>
                <c:pt idx="805">
                  <c:v>1.0925000000000001E-2</c:v>
                </c:pt>
                <c:pt idx="806">
                  <c:v>7.803E-3</c:v>
                </c:pt>
                <c:pt idx="807">
                  <c:v>3.5109999999999998E-3</c:v>
                </c:pt>
                <c:pt idx="808">
                  <c:v>6.5799999999999995E-4</c:v>
                </c:pt>
                <c:pt idx="809">
                  <c:v>1.6429999999999999E-3</c:v>
                </c:pt>
                <c:pt idx="810">
                  <c:v>6.7400000000000001E-4</c:v>
                </c:pt>
                <c:pt idx="811">
                  <c:v>9.1799999999999998E-4</c:v>
                </c:pt>
                <c:pt idx="812">
                  <c:v>1.222E-3</c:v>
                </c:pt>
                <c:pt idx="813">
                  <c:v>1.0939999999999999E-3</c:v>
                </c:pt>
                <c:pt idx="814">
                  <c:v>5.4699999999999996E-4</c:v>
                </c:pt>
                <c:pt idx="815">
                  <c:v>3.8299999999999999E-4</c:v>
                </c:pt>
                <c:pt idx="816">
                  <c:v>7.6900000000000004E-4</c:v>
                </c:pt>
                <c:pt idx="817">
                  <c:v>6.7699999999999998E-4</c:v>
                </c:pt>
                <c:pt idx="818">
                  <c:v>5.7799999999999995E-4</c:v>
                </c:pt>
                <c:pt idx="819">
                  <c:v>5.9199999999999997E-4</c:v>
                </c:pt>
                <c:pt idx="820">
                  <c:v>3.5500000000000001E-4</c:v>
                </c:pt>
                <c:pt idx="821">
                  <c:v>2.8699999999999998E-4</c:v>
                </c:pt>
                <c:pt idx="822">
                  <c:v>5.1699999999999999E-4</c:v>
                </c:pt>
                <c:pt idx="823">
                  <c:v>1.3200000000000001E-4</c:v>
                </c:pt>
                <c:pt idx="824">
                  <c:v>1.023E-3</c:v>
                </c:pt>
                <c:pt idx="825">
                  <c:v>9.4899999999999997E-4</c:v>
                </c:pt>
                <c:pt idx="826">
                  <c:v>3.9800000000000002E-4</c:v>
                </c:pt>
                <c:pt idx="827">
                  <c:v>9.2199999999999997E-4</c:v>
                </c:pt>
                <c:pt idx="828">
                  <c:v>7.4200000000000004E-4</c:v>
                </c:pt>
                <c:pt idx="829">
                  <c:v>7.18E-4</c:v>
                </c:pt>
                <c:pt idx="830">
                  <c:v>8.6799999999999996E-4</c:v>
                </c:pt>
                <c:pt idx="831">
                  <c:v>3.4000000000000002E-4</c:v>
                </c:pt>
                <c:pt idx="832">
                  <c:v>8.2100000000000001E-4</c:v>
                </c:pt>
                <c:pt idx="833">
                  <c:v>1.085E-3</c:v>
                </c:pt>
                <c:pt idx="834">
                  <c:v>1.1789999999999999E-3</c:v>
                </c:pt>
                <c:pt idx="835">
                  <c:v>6.4400000000000004E-4</c:v>
                </c:pt>
                <c:pt idx="836">
                  <c:v>1.024E-3</c:v>
                </c:pt>
                <c:pt idx="837">
                  <c:v>7.2900000000000005E-4</c:v>
                </c:pt>
                <c:pt idx="838">
                  <c:v>2.1459999999999999E-3</c:v>
                </c:pt>
                <c:pt idx="839">
                  <c:v>7.9000000000000001E-4</c:v>
                </c:pt>
                <c:pt idx="840">
                  <c:v>2.8500000000000001E-3</c:v>
                </c:pt>
                <c:pt idx="841">
                  <c:v>7.6150000000000002E-3</c:v>
                </c:pt>
                <c:pt idx="842">
                  <c:v>8.8599999999999996E-4</c:v>
                </c:pt>
                <c:pt idx="843">
                  <c:v>7.3959999999999998E-3</c:v>
                </c:pt>
                <c:pt idx="844">
                  <c:v>3.2450000000000001E-3</c:v>
                </c:pt>
                <c:pt idx="845">
                  <c:v>7.1699999999999997E-4</c:v>
                </c:pt>
                <c:pt idx="846">
                  <c:v>1.735E-3</c:v>
                </c:pt>
                <c:pt idx="847">
                  <c:v>1.291E-3</c:v>
                </c:pt>
                <c:pt idx="848">
                  <c:v>2.2520000000000001E-3</c:v>
                </c:pt>
                <c:pt idx="849">
                  <c:v>1.018E-3</c:v>
                </c:pt>
                <c:pt idx="850">
                  <c:v>4.2200000000000001E-4</c:v>
                </c:pt>
                <c:pt idx="851">
                  <c:v>5.8299999999999997E-4</c:v>
                </c:pt>
                <c:pt idx="852">
                  <c:v>7.1400000000000001E-4</c:v>
                </c:pt>
                <c:pt idx="853">
                  <c:v>5.5199999999999997E-4</c:v>
                </c:pt>
                <c:pt idx="854">
                  <c:v>4.5800000000000002E-4</c:v>
                </c:pt>
                <c:pt idx="855">
                  <c:v>9.2599999999999996E-4</c:v>
                </c:pt>
                <c:pt idx="856">
                  <c:v>1.8699999999999999E-4</c:v>
                </c:pt>
                <c:pt idx="857">
                  <c:v>5.1500000000000005E-4</c:v>
                </c:pt>
                <c:pt idx="858">
                  <c:v>4.1899999999999999E-4</c:v>
                </c:pt>
                <c:pt idx="859">
                  <c:v>3.2499999999999999E-4</c:v>
                </c:pt>
                <c:pt idx="860">
                  <c:v>4.3800000000000002E-4</c:v>
                </c:pt>
                <c:pt idx="861">
                  <c:v>4.6000000000000001E-4</c:v>
                </c:pt>
                <c:pt idx="862">
                  <c:v>5.2499999999999997E-4</c:v>
                </c:pt>
                <c:pt idx="863">
                  <c:v>9.7E-5</c:v>
                </c:pt>
                <c:pt idx="864">
                  <c:v>2.8899999999999998E-4</c:v>
                </c:pt>
                <c:pt idx="865">
                  <c:v>1.01E-4</c:v>
                </c:pt>
                <c:pt idx="866">
                  <c:v>2.6699999999999998E-4</c:v>
                </c:pt>
                <c:pt idx="867">
                  <c:v>9.7799999999999992E-4</c:v>
                </c:pt>
                <c:pt idx="868">
                  <c:v>6.0099999999999997E-4</c:v>
                </c:pt>
                <c:pt idx="869">
                  <c:v>2.6600000000000001E-4</c:v>
                </c:pt>
                <c:pt idx="870">
                  <c:v>4.46E-4</c:v>
                </c:pt>
                <c:pt idx="871">
                  <c:v>2.3699999999999999E-4</c:v>
                </c:pt>
                <c:pt idx="872">
                  <c:v>8.9899999999999995E-4</c:v>
                </c:pt>
                <c:pt idx="873">
                  <c:v>8.4400000000000002E-4</c:v>
                </c:pt>
                <c:pt idx="874">
                  <c:v>1.212E-3</c:v>
                </c:pt>
                <c:pt idx="875">
                  <c:v>1.1950000000000001E-3</c:v>
                </c:pt>
                <c:pt idx="876">
                  <c:v>4.9399999999999997E-4</c:v>
                </c:pt>
                <c:pt idx="877">
                  <c:v>1.444E-3</c:v>
                </c:pt>
                <c:pt idx="878">
                  <c:v>2.9789999999999999E-3</c:v>
                </c:pt>
                <c:pt idx="879">
                  <c:v>3.4099999999999998E-3</c:v>
                </c:pt>
                <c:pt idx="880">
                  <c:v>2.9250000000000001E-3</c:v>
                </c:pt>
                <c:pt idx="881">
                  <c:v>1.1039999999999999E-3</c:v>
                </c:pt>
                <c:pt idx="882">
                  <c:v>3.4099999999999999E-4</c:v>
                </c:pt>
                <c:pt idx="883">
                  <c:v>7.1500000000000003E-4</c:v>
                </c:pt>
                <c:pt idx="884">
                  <c:v>6.0700000000000001E-4</c:v>
                </c:pt>
                <c:pt idx="885">
                  <c:v>1.036E-3</c:v>
                </c:pt>
                <c:pt idx="886">
                  <c:v>9.4700000000000003E-4</c:v>
                </c:pt>
                <c:pt idx="887">
                  <c:v>1.0900000000000001E-4</c:v>
                </c:pt>
                <c:pt idx="888">
                  <c:v>1.5200000000000001E-4</c:v>
                </c:pt>
                <c:pt idx="889">
                  <c:v>5.0799999999999999E-4</c:v>
                </c:pt>
                <c:pt idx="890">
                  <c:v>3.4000000000000002E-4</c:v>
                </c:pt>
                <c:pt idx="891">
                  <c:v>3.3399999999999999E-4</c:v>
                </c:pt>
                <c:pt idx="892">
                  <c:v>4.8799999999999999E-4</c:v>
                </c:pt>
                <c:pt idx="893">
                  <c:v>1.9100000000000001E-4</c:v>
                </c:pt>
                <c:pt idx="894">
                  <c:v>2.32E-4</c:v>
                </c:pt>
                <c:pt idx="895">
                  <c:v>3.2899999999999997E-4</c:v>
                </c:pt>
                <c:pt idx="896">
                  <c:v>4.28E-4</c:v>
                </c:pt>
                <c:pt idx="897">
                  <c:v>4.4000000000000002E-4</c:v>
                </c:pt>
                <c:pt idx="898">
                  <c:v>3.4900000000000003E-4</c:v>
                </c:pt>
                <c:pt idx="899">
                  <c:v>6.3100000000000005E-4</c:v>
                </c:pt>
                <c:pt idx="900">
                  <c:v>2.8200000000000002E-4</c:v>
                </c:pt>
                <c:pt idx="901">
                  <c:v>2.9500000000000001E-4</c:v>
                </c:pt>
                <c:pt idx="902">
                  <c:v>2.24E-4</c:v>
                </c:pt>
                <c:pt idx="903">
                  <c:v>3.2699999999999998E-4</c:v>
                </c:pt>
                <c:pt idx="904">
                  <c:v>1.031E-3</c:v>
                </c:pt>
                <c:pt idx="905">
                  <c:v>7.5900000000000002E-4</c:v>
                </c:pt>
                <c:pt idx="906">
                  <c:v>4.0200000000000001E-4</c:v>
                </c:pt>
                <c:pt idx="907">
                  <c:v>1.34E-4</c:v>
                </c:pt>
                <c:pt idx="908">
                  <c:v>1.0330000000000001E-3</c:v>
                </c:pt>
                <c:pt idx="909">
                  <c:v>1.717E-3</c:v>
                </c:pt>
                <c:pt idx="910">
                  <c:v>3.3599999999999998E-4</c:v>
                </c:pt>
                <c:pt idx="911">
                  <c:v>1.7910000000000001E-3</c:v>
                </c:pt>
                <c:pt idx="912">
                  <c:v>3.7100000000000002E-4</c:v>
                </c:pt>
                <c:pt idx="913">
                  <c:v>6.1600000000000001E-4</c:v>
                </c:pt>
                <c:pt idx="914">
                  <c:v>1.9350000000000001E-3</c:v>
                </c:pt>
                <c:pt idx="915">
                  <c:v>3.0899999999999999E-3</c:v>
                </c:pt>
                <c:pt idx="916">
                  <c:v>3.9119999999999997E-3</c:v>
                </c:pt>
                <c:pt idx="917">
                  <c:v>2.8660000000000001E-3</c:v>
                </c:pt>
                <c:pt idx="918">
                  <c:v>1.9559999999999998E-3</c:v>
                </c:pt>
                <c:pt idx="919">
                  <c:v>9.9799999999999997E-4</c:v>
                </c:pt>
                <c:pt idx="920">
                  <c:v>9.8200000000000002E-4</c:v>
                </c:pt>
                <c:pt idx="921">
                  <c:v>5.4500000000000002E-4</c:v>
                </c:pt>
                <c:pt idx="922">
                  <c:v>3.2200000000000002E-4</c:v>
                </c:pt>
                <c:pt idx="923">
                  <c:v>1.003E-3</c:v>
                </c:pt>
                <c:pt idx="924">
                  <c:v>7.0799999999999997E-4</c:v>
                </c:pt>
                <c:pt idx="925">
                  <c:v>5.1699999999999999E-4</c:v>
                </c:pt>
                <c:pt idx="926">
                  <c:v>1.4999999999999999E-4</c:v>
                </c:pt>
                <c:pt idx="927">
                  <c:v>5.1199999999999998E-4</c:v>
                </c:pt>
                <c:pt idx="928">
                  <c:v>1.168E-3</c:v>
                </c:pt>
                <c:pt idx="929">
                  <c:v>2.1800000000000001E-4</c:v>
                </c:pt>
                <c:pt idx="930">
                  <c:v>3.88E-4</c:v>
                </c:pt>
                <c:pt idx="931">
                  <c:v>1.75E-4</c:v>
                </c:pt>
                <c:pt idx="932">
                  <c:v>7.8999999999999996E-5</c:v>
                </c:pt>
                <c:pt idx="933">
                  <c:v>1.5699999999999999E-4</c:v>
                </c:pt>
                <c:pt idx="934">
                  <c:v>2.6499999999999999E-4</c:v>
                </c:pt>
                <c:pt idx="935">
                  <c:v>7.5799999999999999E-4</c:v>
                </c:pt>
                <c:pt idx="936">
                  <c:v>5.7899999999999998E-4</c:v>
                </c:pt>
                <c:pt idx="937">
                  <c:v>3.6499999999999998E-4</c:v>
                </c:pt>
                <c:pt idx="938">
                  <c:v>3.21E-4</c:v>
                </c:pt>
                <c:pt idx="939">
                  <c:v>4.8700000000000002E-4</c:v>
                </c:pt>
                <c:pt idx="940">
                  <c:v>5.7200000000000003E-4</c:v>
                </c:pt>
                <c:pt idx="941">
                  <c:v>6.11E-4</c:v>
                </c:pt>
                <c:pt idx="942">
                  <c:v>4.6200000000000001E-4</c:v>
                </c:pt>
                <c:pt idx="943">
                  <c:v>2.1800000000000001E-4</c:v>
                </c:pt>
                <c:pt idx="944">
                  <c:v>3.1E-4</c:v>
                </c:pt>
                <c:pt idx="945">
                  <c:v>2.3499999999999999E-4</c:v>
                </c:pt>
                <c:pt idx="946">
                  <c:v>5.5900000000000004E-4</c:v>
                </c:pt>
                <c:pt idx="947">
                  <c:v>1.459E-3</c:v>
                </c:pt>
                <c:pt idx="948">
                  <c:v>1.204E-3</c:v>
                </c:pt>
                <c:pt idx="949">
                  <c:v>8.43E-4</c:v>
                </c:pt>
                <c:pt idx="950">
                  <c:v>2.3699999999999999E-4</c:v>
                </c:pt>
                <c:pt idx="951">
                  <c:v>9.4399999999999996E-4</c:v>
                </c:pt>
                <c:pt idx="952">
                  <c:v>1.83E-3</c:v>
                </c:pt>
                <c:pt idx="953">
                  <c:v>2.307E-3</c:v>
                </c:pt>
                <c:pt idx="954">
                  <c:v>1.4859999999999999E-3</c:v>
                </c:pt>
                <c:pt idx="955">
                  <c:v>4.5100000000000001E-4</c:v>
                </c:pt>
                <c:pt idx="956">
                  <c:v>2.3699999999999999E-4</c:v>
                </c:pt>
                <c:pt idx="957">
                  <c:v>2.3499999999999999E-4</c:v>
                </c:pt>
                <c:pt idx="958">
                  <c:v>3.2899999999999997E-4</c:v>
                </c:pt>
                <c:pt idx="959">
                  <c:v>5.3300000000000005E-4</c:v>
                </c:pt>
                <c:pt idx="960">
                  <c:v>8.7900000000000001E-4</c:v>
                </c:pt>
                <c:pt idx="961">
                  <c:v>2.92E-4</c:v>
                </c:pt>
                <c:pt idx="962">
                  <c:v>2.5599999999999999E-4</c:v>
                </c:pt>
                <c:pt idx="963">
                  <c:v>1.8200000000000001E-4</c:v>
                </c:pt>
                <c:pt idx="964">
                  <c:v>3.48E-4</c:v>
                </c:pt>
                <c:pt idx="965">
                  <c:v>6.9099999999999999E-4</c:v>
                </c:pt>
                <c:pt idx="966">
                  <c:v>3.8900000000000002E-4</c:v>
                </c:pt>
                <c:pt idx="967">
                  <c:v>1.4899999999999999E-4</c:v>
                </c:pt>
                <c:pt idx="968">
                  <c:v>2.5099999999999998E-4</c:v>
                </c:pt>
                <c:pt idx="969">
                  <c:v>1.18E-4</c:v>
                </c:pt>
                <c:pt idx="970">
                  <c:v>2.1800000000000001E-4</c:v>
                </c:pt>
                <c:pt idx="971">
                  <c:v>4.4900000000000002E-4</c:v>
                </c:pt>
                <c:pt idx="972">
                  <c:v>6.3900000000000003E-4</c:v>
                </c:pt>
                <c:pt idx="973">
                  <c:v>4.4999999999999999E-4</c:v>
                </c:pt>
                <c:pt idx="974">
                  <c:v>4.06E-4</c:v>
                </c:pt>
                <c:pt idx="975">
                  <c:v>8.7999999999999998E-5</c:v>
                </c:pt>
                <c:pt idx="976">
                  <c:v>8.3799999999999999E-4</c:v>
                </c:pt>
                <c:pt idx="977">
                  <c:v>7.0699999999999995E-4</c:v>
                </c:pt>
                <c:pt idx="978">
                  <c:v>6.0899999999999995E-4</c:v>
                </c:pt>
                <c:pt idx="979">
                  <c:v>7.3399999999999995E-4</c:v>
                </c:pt>
                <c:pt idx="980">
                  <c:v>2.8299999999999999E-4</c:v>
                </c:pt>
                <c:pt idx="981">
                  <c:v>3.8499999999999998E-4</c:v>
                </c:pt>
                <c:pt idx="982">
                  <c:v>8.0699999999999999E-4</c:v>
                </c:pt>
                <c:pt idx="983">
                  <c:v>7.4399999999999998E-4</c:v>
                </c:pt>
                <c:pt idx="984">
                  <c:v>2.7000000000000001E-3</c:v>
                </c:pt>
                <c:pt idx="985">
                  <c:v>7.1299999999999998E-4</c:v>
                </c:pt>
                <c:pt idx="986">
                  <c:v>1.2979999999999999E-3</c:v>
                </c:pt>
                <c:pt idx="987">
                  <c:v>8.0099999999999995E-4</c:v>
                </c:pt>
                <c:pt idx="988">
                  <c:v>1.374E-3</c:v>
                </c:pt>
                <c:pt idx="989">
                  <c:v>2.0309999999999998E-3</c:v>
                </c:pt>
                <c:pt idx="990">
                  <c:v>2.3499999999999999E-4</c:v>
                </c:pt>
                <c:pt idx="991">
                  <c:v>2.6949999999999999E-3</c:v>
                </c:pt>
                <c:pt idx="992">
                  <c:v>1.2669999999999999E-3</c:v>
                </c:pt>
                <c:pt idx="993">
                  <c:v>4.2200000000000001E-4</c:v>
                </c:pt>
                <c:pt idx="994">
                  <c:v>6.6500000000000001E-4</c:v>
                </c:pt>
                <c:pt idx="995">
                  <c:v>1.07E-3</c:v>
                </c:pt>
                <c:pt idx="996">
                  <c:v>1.021E-3</c:v>
                </c:pt>
                <c:pt idx="997">
                  <c:v>9.4899999999999997E-4</c:v>
                </c:pt>
                <c:pt idx="998">
                  <c:v>3.3700000000000001E-4</c:v>
                </c:pt>
                <c:pt idx="999">
                  <c:v>2.2100000000000001E-4</c:v>
                </c:pt>
                <c:pt idx="1000">
                  <c:v>3.2400000000000001E-4</c:v>
                </c:pt>
                <c:pt idx="1001">
                  <c:v>3.5100000000000002E-4</c:v>
                </c:pt>
                <c:pt idx="1002">
                  <c:v>4.3000000000000002E-5</c:v>
                </c:pt>
                <c:pt idx="1003">
                  <c:v>7.2400000000000003E-4</c:v>
                </c:pt>
                <c:pt idx="1004">
                  <c:v>2.0599999999999999E-4</c:v>
                </c:pt>
                <c:pt idx="1005">
                  <c:v>1E-4</c:v>
                </c:pt>
                <c:pt idx="1006">
                  <c:v>1.0900000000000001E-4</c:v>
                </c:pt>
                <c:pt idx="1007">
                  <c:v>2.2100000000000001E-4</c:v>
                </c:pt>
                <c:pt idx="1008">
                  <c:v>6.1799999999999995E-4</c:v>
                </c:pt>
                <c:pt idx="1009">
                  <c:v>3.0600000000000001E-4</c:v>
                </c:pt>
                <c:pt idx="1010">
                  <c:v>3.3300000000000002E-4</c:v>
                </c:pt>
                <c:pt idx="1011">
                  <c:v>1.84E-4</c:v>
                </c:pt>
                <c:pt idx="1012">
                  <c:v>1.06E-4</c:v>
                </c:pt>
                <c:pt idx="1013">
                  <c:v>1.64E-4</c:v>
                </c:pt>
                <c:pt idx="1014">
                  <c:v>3.5799999999999997E-4</c:v>
                </c:pt>
                <c:pt idx="1015">
                  <c:v>9.8700000000000003E-4</c:v>
                </c:pt>
                <c:pt idx="1016">
                  <c:v>5.9900000000000003E-4</c:v>
                </c:pt>
                <c:pt idx="1017">
                  <c:v>1.7899999999999999E-4</c:v>
                </c:pt>
                <c:pt idx="1018">
                  <c:v>3.6000000000000002E-4</c:v>
                </c:pt>
                <c:pt idx="1019">
                  <c:v>6.1399999999999996E-4</c:v>
                </c:pt>
                <c:pt idx="1020">
                  <c:v>1.126E-3</c:v>
                </c:pt>
                <c:pt idx="1021">
                  <c:v>1.472E-3</c:v>
                </c:pt>
                <c:pt idx="1022">
                  <c:v>1.5280000000000001E-3</c:v>
                </c:pt>
                <c:pt idx="1023">
                  <c:v>7.5199999999999996E-4</c:v>
                </c:pt>
              </c:numCache>
            </c:numRef>
          </c:val>
          <c:smooth val="0"/>
          <c:extLst>
            <c:ext xmlns:c16="http://schemas.microsoft.com/office/drawing/2014/chart" uri="{C3380CC4-5D6E-409C-BE32-E72D297353CC}">
              <c16:uniqueId val="{00000000-5335-442F-ABF4-3C5BD9E86890}"/>
            </c:ext>
          </c:extLst>
        </c:ser>
        <c:dLbls>
          <c:showLegendKey val="0"/>
          <c:showVal val="0"/>
          <c:showCatName val="0"/>
          <c:showSerName val="0"/>
          <c:showPercent val="0"/>
          <c:showBubbleSize val="0"/>
        </c:dLbls>
        <c:smooth val="0"/>
        <c:axId val="784202768"/>
        <c:axId val="784205648"/>
      </c:lineChart>
      <c:catAx>
        <c:axId val="78420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84205648"/>
        <c:crosses val="autoZero"/>
        <c:auto val="1"/>
        <c:lblAlgn val="ctr"/>
        <c:lblOffset val="100"/>
        <c:noMultiLvlLbl val="0"/>
      </c:catAx>
      <c:valAx>
        <c:axId val="7842056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842027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2020/9/25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1FFB24-30CC-430A-835B-FF44FF221C43}" type="datetimeFigureOut">
              <a:rPr lang="zh-CN" altLang="en-US" smtClean="0"/>
              <a:t>2020/9/25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2DB410-44E2-4E54-8D52-419DA5C9F91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FF2212-99AC-4247-8D0C-0292924B26B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10</a:t>
            </a:fld>
            <a:endParaRPr lang="zh-CN" altLang="en-US"/>
          </a:p>
        </p:txBody>
      </p:sp>
    </p:spTree>
    <p:extLst>
      <p:ext uri="{BB962C8B-B14F-4D97-AF65-F5344CB8AC3E}">
        <p14:creationId xmlns:p14="http://schemas.microsoft.com/office/powerpoint/2010/main" val="3335147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11</a:t>
            </a:fld>
            <a:endParaRPr lang="zh-CN" altLang="en-US"/>
          </a:p>
        </p:txBody>
      </p:sp>
    </p:spTree>
    <p:extLst>
      <p:ext uri="{BB962C8B-B14F-4D97-AF65-F5344CB8AC3E}">
        <p14:creationId xmlns:p14="http://schemas.microsoft.com/office/powerpoint/2010/main" val="4072775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12</a:t>
            </a:fld>
            <a:endParaRPr lang="zh-CN" altLang="en-US"/>
          </a:p>
        </p:txBody>
      </p:sp>
    </p:spTree>
    <p:extLst>
      <p:ext uri="{BB962C8B-B14F-4D97-AF65-F5344CB8AC3E}">
        <p14:creationId xmlns:p14="http://schemas.microsoft.com/office/powerpoint/2010/main" val="3105036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13</a:t>
            </a:fld>
            <a:endParaRPr lang="zh-CN" altLang="en-US"/>
          </a:p>
        </p:txBody>
      </p:sp>
    </p:spTree>
    <p:extLst>
      <p:ext uri="{BB962C8B-B14F-4D97-AF65-F5344CB8AC3E}">
        <p14:creationId xmlns:p14="http://schemas.microsoft.com/office/powerpoint/2010/main" val="2723815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14</a:t>
            </a:fld>
            <a:endParaRPr lang="zh-CN" altLang="en-US"/>
          </a:p>
        </p:txBody>
      </p:sp>
    </p:spTree>
    <p:extLst>
      <p:ext uri="{BB962C8B-B14F-4D97-AF65-F5344CB8AC3E}">
        <p14:creationId xmlns:p14="http://schemas.microsoft.com/office/powerpoint/2010/main" val="1049525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15</a:t>
            </a:fld>
            <a:endParaRPr lang="zh-CN" altLang="en-US"/>
          </a:p>
        </p:txBody>
      </p:sp>
    </p:spTree>
    <p:extLst>
      <p:ext uri="{BB962C8B-B14F-4D97-AF65-F5344CB8AC3E}">
        <p14:creationId xmlns:p14="http://schemas.microsoft.com/office/powerpoint/2010/main" val="3740574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16</a:t>
            </a:fld>
            <a:endParaRPr lang="zh-CN" altLang="en-US"/>
          </a:p>
        </p:txBody>
      </p:sp>
    </p:spTree>
    <p:extLst>
      <p:ext uri="{BB962C8B-B14F-4D97-AF65-F5344CB8AC3E}">
        <p14:creationId xmlns:p14="http://schemas.microsoft.com/office/powerpoint/2010/main" val="305868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17</a:t>
            </a:fld>
            <a:endParaRPr lang="zh-CN" altLang="en-US"/>
          </a:p>
        </p:txBody>
      </p:sp>
    </p:spTree>
    <p:extLst>
      <p:ext uri="{BB962C8B-B14F-4D97-AF65-F5344CB8AC3E}">
        <p14:creationId xmlns:p14="http://schemas.microsoft.com/office/powerpoint/2010/main" val="2517369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18</a:t>
            </a:fld>
            <a:endParaRPr lang="zh-CN" altLang="en-US"/>
          </a:p>
        </p:txBody>
      </p:sp>
    </p:spTree>
    <p:extLst>
      <p:ext uri="{BB962C8B-B14F-4D97-AF65-F5344CB8AC3E}">
        <p14:creationId xmlns:p14="http://schemas.microsoft.com/office/powerpoint/2010/main" val="2142375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19</a:t>
            </a:fld>
            <a:endParaRPr lang="zh-CN" altLang="en-US"/>
          </a:p>
        </p:txBody>
      </p:sp>
    </p:spTree>
    <p:extLst>
      <p:ext uri="{BB962C8B-B14F-4D97-AF65-F5344CB8AC3E}">
        <p14:creationId xmlns:p14="http://schemas.microsoft.com/office/powerpoint/2010/main" val="1841879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21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4</a:t>
            </a:fld>
            <a:endParaRPr lang="zh-CN" altLang="en-US"/>
          </a:p>
        </p:txBody>
      </p:sp>
    </p:spTree>
    <p:extLst>
      <p:ext uri="{BB962C8B-B14F-4D97-AF65-F5344CB8AC3E}">
        <p14:creationId xmlns:p14="http://schemas.microsoft.com/office/powerpoint/2010/main" val="2389486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5</a:t>
            </a:fld>
            <a:endParaRPr lang="zh-CN" altLang="en-US"/>
          </a:p>
        </p:txBody>
      </p:sp>
    </p:spTree>
    <p:extLst>
      <p:ext uri="{BB962C8B-B14F-4D97-AF65-F5344CB8AC3E}">
        <p14:creationId xmlns:p14="http://schemas.microsoft.com/office/powerpoint/2010/main" val="1476558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6</a:t>
            </a:fld>
            <a:endParaRPr lang="zh-CN" altLang="en-US"/>
          </a:p>
        </p:txBody>
      </p:sp>
    </p:spTree>
    <p:extLst>
      <p:ext uri="{BB962C8B-B14F-4D97-AF65-F5344CB8AC3E}">
        <p14:creationId xmlns:p14="http://schemas.microsoft.com/office/powerpoint/2010/main" val="2489974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7</a:t>
            </a:fld>
            <a:endParaRPr lang="zh-CN" altLang="en-US"/>
          </a:p>
        </p:txBody>
      </p:sp>
    </p:spTree>
    <p:extLst>
      <p:ext uri="{BB962C8B-B14F-4D97-AF65-F5344CB8AC3E}">
        <p14:creationId xmlns:p14="http://schemas.microsoft.com/office/powerpoint/2010/main" val="4132835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8</a:t>
            </a:fld>
            <a:endParaRPr lang="zh-CN" altLang="en-US"/>
          </a:p>
        </p:txBody>
      </p:sp>
    </p:spTree>
    <p:extLst>
      <p:ext uri="{BB962C8B-B14F-4D97-AF65-F5344CB8AC3E}">
        <p14:creationId xmlns:p14="http://schemas.microsoft.com/office/powerpoint/2010/main" val="1118115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9</a:t>
            </a:fld>
            <a:endParaRPr lang="zh-CN" altLang="en-US"/>
          </a:p>
        </p:txBody>
      </p:sp>
    </p:spTree>
    <p:extLst>
      <p:ext uri="{BB962C8B-B14F-4D97-AF65-F5344CB8AC3E}">
        <p14:creationId xmlns:p14="http://schemas.microsoft.com/office/powerpoint/2010/main" val="451434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9.xml"/><Relationship Id="rId7"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9" Type="http://schemas.openxmlformats.org/officeDocument/2006/relationships/image" Target="file:///C:\Users\D69LXP2\Desktop\400px_tools/pic_temp/pic_sup.png" TargetMode="External"/></Relationships>
</file>

<file path=ppt/slideLayouts/_rels/slideLayout17.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5.xml"/><Relationship Id="rId7" Type="http://schemas.openxmlformats.org/officeDocument/2006/relationships/tags" Target="../tags/tag19.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10" Type="http://schemas.openxmlformats.org/officeDocument/2006/relationships/image" Target="file:///C:\Users\D69LXP2\Desktop\400px_tools/pic_temp/pic_sup.png" TargetMode="External"/><Relationship Id="rId4" Type="http://schemas.openxmlformats.org/officeDocument/2006/relationships/tags" Target="../tags/tag16.xml"/><Relationship Id="rId9"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2.xml"/><Relationship Id="rId7" Type="http://schemas.openxmlformats.org/officeDocument/2006/relationships/slideMaster" Target="../slideMasters/slideMaster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9" Type="http://schemas.openxmlformats.org/officeDocument/2006/relationships/image" Target="file:///C:\Users\D69LXP2\Desktop\400px_tools/pic_temp/pic_sup.png" TargetMode="Externa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file:///C:\Users\D69LXP2\Desktop\400px_tools/pic_temp/pic_sup.png" TargetMode="External"/><Relationship Id="rId5" Type="http://schemas.openxmlformats.org/officeDocument/2006/relationships/tags" Target="../tags/tag30.xml"/><Relationship Id="rId10" Type="http://schemas.openxmlformats.org/officeDocument/2006/relationships/image" Target="../media/image2.png"/><Relationship Id="rId4" Type="http://schemas.openxmlformats.org/officeDocument/2006/relationships/tags" Target="../tags/tag29.xml"/><Relationship Id="rId9"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image" Target="file:///C:\Users\D69LXP2\Desktop\400px_tools/pic_temp/pic_sup.png" TargetMode="Externa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slideMaster" Target="../slideMasters/slideMaster2.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s>
</file>

<file path=ppt/slideLayouts/_rels/slideLayout21.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46.xml"/><Relationship Id="rId7" Type="http://schemas.openxmlformats.org/officeDocument/2006/relationships/tags" Target="../tags/tag50.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10" Type="http://schemas.openxmlformats.org/officeDocument/2006/relationships/image" Target="file:///C:\Users\D69LXP2\Desktop\400px_tools/pic_temp/whole_pic.png" TargetMode="External"/><Relationship Id="rId4" Type="http://schemas.openxmlformats.org/officeDocument/2006/relationships/tags" Target="../tags/tag47.xml"/><Relationship Id="rId9"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4"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61.xml"/><Relationship Id="rId3" Type="http://schemas.openxmlformats.org/officeDocument/2006/relationships/tags" Target="../tags/tag56.xml"/><Relationship Id="rId7" Type="http://schemas.openxmlformats.org/officeDocument/2006/relationships/tags" Target="../tags/tag60.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image" Target="file:///C:\Users\D69LXP2\Desktop\400px_tools/pic_temp/pic_sup.png" TargetMode="External"/><Relationship Id="rId5" Type="http://schemas.openxmlformats.org/officeDocument/2006/relationships/tags" Target="../tags/tag58.xml"/><Relationship Id="rId10" Type="http://schemas.openxmlformats.org/officeDocument/2006/relationships/image" Target="../media/image2.png"/><Relationship Id="rId4" Type="http://schemas.openxmlformats.org/officeDocument/2006/relationships/tags" Target="../tags/tag57.xml"/><Relationship Id="rId9"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64.xml"/><Relationship Id="rId7" Type="http://schemas.openxmlformats.org/officeDocument/2006/relationships/tags" Target="../tags/tag68.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10" Type="http://schemas.openxmlformats.org/officeDocument/2006/relationships/image" Target="file:///C:\Users\D69LXP2\Desktop\400px_tools/pic_temp/pic_sup.png" TargetMode="External"/><Relationship Id="rId4" Type="http://schemas.openxmlformats.org/officeDocument/2006/relationships/tags" Target="../tags/tag65.xml"/><Relationship Id="rId9"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1.xml"/><Relationship Id="rId7" Type="http://schemas.openxmlformats.org/officeDocument/2006/relationships/slideMaster" Target="../slideMasters/slideMaster2.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9" Type="http://schemas.openxmlformats.org/officeDocument/2006/relationships/image" Target="file:///C:\Users\D69LXP2\Desktop\400px_tools/pic_temp/pic_sup.png" TargetMode="External"/></Relationships>
</file>

<file path=ppt/slideLayouts/_rels/slideLayout2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77.xml"/><Relationship Id="rId7" Type="http://schemas.openxmlformats.org/officeDocument/2006/relationships/tags" Target="../tags/tag81.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5" Type="http://schemas.openxmlformats.org/officeDocument/2006/relationships/tags" Target="../tags/tag79.xml"/><Relationship Id="rId10" Type="http://schemas.openxmlformats.org/officeDocument/2006/relationships/image" Target="file:///C:\Users\D69LXP2\Desktop\400px_tools/pic_temp/pic_sup.png" TargetMode="External"/><Relationship Id="rId4" Type="http://schemas.openxmlformats.org/officeDocument/2006/relationships/tags" Target="../tags/tag78.xml"/><Relationship Id="rId9"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84.xml"/><Relationship Id="rId7" Type="http://schemas.openxmlformats.org/officeDocument/2006/relationships/slideMaster" Target="../slideMasters/slideMaster2.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9" Type="http://schemas.openxmlformats.org/officeDocument/2006/relationships/image" Target="file:///C:\Users\D69LXP2\Desktop\400px_tools/pic_temp/pic_sup.png" TargetMode="External"/></Relationships>
</file>

<file path=ppt/slideLayouts/_rels/slideLayout28.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90.xml"/><Relationship Id="rId7" Type="http://schemas.openxmlformats.org/officeDocument/2006/relationships/tags" Target="../tags/tag94.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10" Type="http://schemas.openxmlformats.org/officeDocument/2006/relationships/image" Target="file:///C:\Users\D69LXP2\Desktop\400px_tools/pic_temp/pic_sup.png" TargetMode="External"/><Relationship Id="rId4" Type="http://schemas.openxmlformats.org/officeDocument/2006/relationships/tags" Target="../tags/tag91.xml"/><Relationship Id="rId9"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102.xml"/><Relationship Id="rId3" Type="http://schemas.openxmlformats.org/officeDocument/2006/relationships/tags" Target="../tags/tag97.xml"/><Relationship Id="rId7" Type="http://schemas.openxmlformats.org/officeDocument/2006/relationships/tags" Target="../tags/tag101.xml"/><Relationship Id="rId12" Type="http://schemas.openxmlformats.org/officeDocument/2006/relationships/image" Target="file:///C:\Users\D69LXP2\Desktop\400px_tools/pic_temp/pic_sup.png" TargetMode="Externa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image" Target="../media/image2.png"/><Relationship Id="rId5" Type="http://schemas.openxmlformats.org/officeDocument/2006/relationships/tags" Target="../tags/tag99.xml"/><Relationship Id="rId10" Type="http://schemas.openxmlformats.org/officeDocument/2006/relationships/slideMaster" Target="../slideMasters/slideMaster2.xml"/><Relationship Id="rId4" Type="http://schemas.openxmlformats.org/officeDocument/2006/relationships/tags" Target="../tags/tag98.xml"/><Relationship Id="rId9" Type="http://schemas.openxmlformats.org/officeDocument/2006/relationships/tags" Target="../tags/tag10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111.xml"/><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image" Target="file:///C:\Users\D69LXP2\Desktop\400px_tools/pic_temp/pic_sup.png" TargetMode="Externa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image" Target="../media/image2.png"/><Relationship Id="rId5" Type="http://schemas.openxmlformats.org/officeDocument/2006/relationships/tags" Target="../tags/tag108.xml"/><Relationship Id="rId10" Type="http://schemas.openxmlformats.org/officeDocument/2006/relationships/slideMaster" Target="../slideMasters/slideMaster2.xml"/><Relationship Id="rId4" Type="http://schemas.openxmlformats.org/officeDocument/2006/relationships/tags" Target="../tags/tag107.xml"/><Relationship Id="rId9" Type="http://schemas.openxmlformats.org/officeDocument/2006/relationships/tags" Target="../tags/tag112.xm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120.xml"/><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image" Target="file:///C:\Users\D69LXP2\Desktop\400px_tools/pic_temp/pic_sup.png" TargetMode="Externa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image" Target="../media/image2.png"/><Relationship Id="rId5" Type="http://schemas.openxmlformats.org/officeDocument/2006/relationships/tags" Target="../tags/tag117.xml"/><Relationship Id="rId10" Type="http://schemas.openxmlformats.org/officeDocument/2006/relationships/slideMaster" Target="../slideMasters/slideMaster2.xml"/><Relationship Id="rId4" Type="http://schemas.openxmlformats.org/officeDocument/2006/relationships/tags" Target="../tags/tag116.xml"/><Relationship Id="rId9" Type="http://schemas.openxmlformats.org/officeDocument/2006/relationships/tags" Target="../tags/tag121.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image" Target="../media/image2.png"/><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slideMaster" Target="../slideMasters/slideMaster2.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tags" Target="../tags/tag132.xml"/><Relationship Id="rId5" Type="http://schemas.openxmlformats.org/officeDocument/2006/relationships/tags" Target="../tags/tag126.xml"/><Relationship Id="rId10" Type="http://schemas.openxmlformats.org/officeDocument/2006/relationships/tags" Target="../tags/tag131.xml"/><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image" Target="file:///C:\Users\D69LXP2\Desktop\400px_tools/pic_temp/pic_sup.png" TargetMode="External"/></Relationships>
</file>

<file path=ppt/slideLayouts/_rels/slideLayout33.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35.xml"/><Relationship Id="rId7" Type="http://schemas.openxmlformats.org/officeDocument/2006/relationships/tags" Target="../tags/tag139.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tags" Target="../tags/tag138.xml"/><Relationship Id="rId5" Type="http://schemas.openxmlformats.org/officeDocument/2006/relationships/tags" Target="../tags/tag137.xml"/><Relationship Id="rId10" Type="http://schemas.openxmlformats.org/officeDocument/2006/relationships/image" Target="file:///C:\Users\D69LXP2\Desktop\400px_tools/pic_temp/pic_sup.png" TargetMode="External"/><Relationship Id="rId4" Type="http://schemas.openxmlformats.org/officeDocument/2006/relationships/tags" Target="../tags/tag136.xml"/><Relationship Id="rId9"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48.xml"/><Relationship Id="rId7" Type="http://schemas.openxmlformats.org/officeDocument/2006/relationships/tags" Target="../tags/tag152.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10" Type="http://schemas.openxmlformats.org/officeDocument/2006/relationships/image" Target="file:///C:\Users\D69LXP2\Desktop\400px_tools/pic_temp/pic_sup.png" TargetMode="External"/><Relationship Id="rId4" Type="http://schemas.openxmlformats.org/officeDocument/2006/relationships/tags" Target="../tags/tag149.xml"/><Relationship Id="rId9"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55.xml"/><Relationship Id="rId7" Type="http://schemas.openxmlformats.org/officeDocument/2006/relationships/tags" Target="../tags/tag159.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5" Type="http://schemas.openxmlformats.org/officeDocument/2006/relationships/tags" Target="../tags/tag157.xml"/><Relationship Id="rId10" Type="http://schemas.openxmlformats.org/officeDocument/2006/relationships/image" Target="file:///C:\Users\D69LXP2\Desktop\400px_tools/pic_temp/pic_sup.png" TargetMode="External"/><Relationship Id="rId4" Type="http://schemas.openxmlformats.org/officeDocument/2006/relationships/tags" Target="../tags/tag156.xml"/><Relationship Id="rId9"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62.xml"/><Relationship Id="rId7" Type="http://schemas.openxmlformats.org/officeDocument/2006/relationships/tags" Target="../tags/tag166.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5" Type="http://schemas.openxmlformats.org/officeDocument/2006/relationships/tags" Target="../tags/tag164.xml"/><Relationship Id="rId10" Type="http://schemas.openxmlformats.org/officeDocument/2006/relationships/image" Target="file:///C:\Users\D69LXP2\Desktop\400px_tools/pic_temp/pic_sup.png" TargetMode="External"/><Relationship Id="rId4" Type="http://schemas.openxmlformats.org/officeDocument/2006/relationships/tags" Target="../tags/tag163.xml"/><Relationship Id="rId9"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8" Type="http://schemas.openxmlformats.org/officeDocument/2006/relationships/tags" Target="../tags/tag174.xml"/><Relationship Id="rId3" Type="http://schemas.openxmlformats.org/officeDocument/2006/relationships/tags" Target="../tags/tag169.xml"/><Relationship Id="rId7" Type="http://schemas.openxmlformats.org/officeDocument/2006/relationships/tags" Target="../tags/tag173.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image" Target="file:///C:\Users\D69LXP2\Desktop\400px_tools/pic_temp/pic_sup.png" TargetMode="External"/><Relationship Id="rId5" Type="http://schemas.openxmlformats.org/officeDocument/2006/relationships/tags" Target="../tags/tag171.xml"/><Relationship Id="rId10" Type="http://schemas.openxmlformats.org/officeDocument/2006/relationships/image" Target="../media/image4.png"/><Relationship Id="rId4" Type="http://schemas.openxmlformats.org/officeDocument/2006/relationships/tags" Target="../tags/tag170.xml"/><Relationship Id="rId9"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182.xml"/><Relationship Id="rId13" Type="http://schemas.openxmlformats.org/officeDocument/2006/relationships/image" Target="file:///C:\Users\D69LXP2\Desktop\400px_tools/pic_temp/pic_sup.png" TargetMode="External"/><Relationship Id="rId3" Type="http://schemas.openxmlformats.org/officeDocument/2006/relationships/tags" Target="../tags/tag177.xml"/><Relationship Id="rId7" Type="http://schemas.openxmlformats.org/officeDocument/2006/relationships/tags" Target="../tags/tag181.xml"/><Relationship Id="rId12" Type="http://schemas.openxmlformats.org/officeDocument/2006/relationships/image" Target="../media/image4.png"/><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tags" Target="../tags/tag180.xml"/><Relationship Id="rId11" Type="http://schemas.openxmlformats.org/officeDocument/2006/relationships/slideMaster" Target="../slideMasters/slideMaster3.xml"/><Relationship Id="rId5" Type="http://schemas.openxmlformats.org/officeDocument/2006/relationships/tags" Target="../tags/tag179.xml"/><Relationship Id="rId10" Type="http://schemas.openxmlformats.org/officeDocument/2006/relationships/tags" Target="../tags/tag184.xml"/><Relationship Id="rId4" Type="http://schemas.openxmlformats.org/officeDocument/2006/relationships/tags" Target="../tags/tag178.xml"/><Relationship Id="rId9" Type="http://schemas.openxmlformats.org/officeDocument/2006/relationships/tags" Target="../tags/tag183.xml"/></Relationships>
</file>

<file path=ppt/slideLayouts/_rels/slideLayout39.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87.xml"/><Relationship Id="rId7" Type="http://schemas.openxmlformats.org/officeDocument/2006/relationships/tags" Target="../tags/tag191.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tags" Target="../tags/tag190.xml"/><Relationship Id="rId5" Type="http://schemas.openxmlformats.org/officeDocument/2006/relationships/tags" Target="../tags/tag189.xml"/><Relationship Id="rId10" Type="http://schemas.openxmlformats.org/officeDocument/2006/relationships/image" Target="file:///C:\Users\D69LXP2\Desktop\400px_tools/pic_temp/whole_pic.png" TargetMode="External"/><Relationship Id="rId4" Type="http://schemas.openxmlformats.org/officeDocument/2006/relationships/tags" Target="../tags/tag188.xml"/><Relationship Id="rId9"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 Id="rId4"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8" Type="http://schemas.openxmlformats.org/officeDocument/2006/relationships/tags" Target="../tags/tag202.xml"/><Relationship Id="rId3" Type="http://schemas.openxmlformats.org/officeDocument/2006/relationships/tags" Target="../tags/tag197.xml"/><Relationship Id="rId7" Type="http://schemas.openxmlformats.org/officeDocument/2006/relationships/tags" Target="../tags/tag201.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tags" Target="../tags/tag200.xml"/><Relationship Id="rId11" Type="http://schemas.openxmlformats.org/officeDocument/2006/relationships/image" Target="file:///C:\Users\D69LXP2\Desktop\400px_tools/pic_temp/pic_sup.png" TargetMode="External"/><Relationship Id="rId5" Type="http://schemas.openxmlformats.org/officeDocument/2006/relationships/tags" Target="../tags/tag199.xml"/><Relationship Id="rId10" Type="http://schemas.openxmlformats.org/officeDocument/2006/relationships/image" Target="../media/image4.png"/><Relationship Id="rId4" Type="http://schemas.openxmlformats.org/officeDocument/2006/relationships/tags" Target="../tags/tag198.xml"/><Relationship Id="rId9"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05.xml"/><Relationship Id="rId7" Type="http://schemas.openxmlformats.org/officeDocument/2006/relationships/tags" Target="../tags/tag209.xml"/><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tags" Target="../tags/tag208.xml"/><Relationship Id="rId5" Type="http://schemas.openxmlformats.org/officeDocument/2006/relationships/tags" Target="../tags/tag207.xml"/><Relationship Id="rId10" Type="http://schemas.openxmlformats.org/officeDocument/2006/relationships/image" Target="file:///C:\Users\D69LXP2\Desktop\400px_tools/pic_temp/pic_sup.png" TargetMode="External"/><Relationship Id="rId4" Type="http://schemas.openxmlformats.org/officeDocument/2006/relationships/tags" Target="../tags/tag206.xml"/><Relationship Id="rId9"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12.xml"/><Relationship Id="rId7" Type="http://schemas.openxmlformats.org/officeDocument/2006/relationships/slideMaster" Target="../slideMasters/slideMaster3.xml"/><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tags" Target="../tags/tag213.xml"/><Relationship Id="rId9" Type="http://schemas.openxmlformats.org/officeDocument/2006/relationships/image" Target="file:///C:\Users\D69LXP2\Desktop\400px_tools/pic_temp/pic_sup.png" TargetMode="External"/></Relationships>
</file>

<file path=ppt/slideLayouts/_rels/slideLayout44.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18.xml"/><Relationship Id="rId7" Type="http://schemas.openxmlformats.org/officeDocument/2006/relationships/tags" Target="../tags/tag222.xml"/><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tags" Target="../tags/tag221.xml"/><Relationship Id="rId5" Type="http://schemas.openxmlformats.org/officeDocument/2006/relationships/tags" Target="../tags/tag220.xml"/><Relationship Id="rId10" Type="http://schemas.openxmlformats.org/officeDocument/2006/relationships/image" Target="file:///C:\Users\D69LXP2\Desktop\400px_tools/pic_temp/pic_sup.png" TargetMode="External"/><Relationship Id="rId4" Type="http://schemas.openxmlformats.org/officeDocument/2006/relationships/tags" Target="../tags/tag219.xml"/><Relationship Id="rId9"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25.xml"/><Relationship Id="rId7" Type="http://schemas.openxmlformats.org/officeDocument/2006/relationships/slideMaster" Target="../slideMasters/slideMaster3.xml"/><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tags" Target="../tags/tag228.xml"/><Relationship Id="rId5" Type="http://schemas.openxmlformats.org/officeDocument/2006/relationships/tags" Target="../tags/tag227.xml"/><Relationship Id="rId4" Type="http://schemas.openxmlformats.org/officeDocument/2006/relationships/tags" Target="../tags/tag226.xml"/><Relationship Id="rId9" Type="http://schemas.openxmlformats.org/officeDocument/2006/relationships/image" Target="file:///C:\Users\D69LXP2\Desktop\400px_tools/pic_temp/pic_sup.png" TargetMode="External"/></Relationships>
</file>

<file path=ppt/slideLayouts/_rels/slideLayout46.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31.xml"/><Relationship Id="rId7" Type="http://schemas.openxmlformats.org/officeDocument/2006/relationships/tags" Target="../tags/tag235.xml"/><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tags" Target="../tags/tag234.xml"/><Relationship Id="rId5" Type="http://schemas.openxmlformats.org/officeDocument/2006/relationships/tags" Target="../tags/tag233.xml"/><Relationship Id="rId10" Type="http://schemas.openxmlformats.org/officeDocument/2006/relationships/image" Target="file:///C:\Users\D69LXP2\Desktop\400px_tools/pic_temp/pic_sup.png" TargetMode="External"/><Relationship Id="rId4" Type="http://schemas.openxmlformats.org/officeDocument/2006/relationships/tags" Target="../tags/tag232.xml"/><Relationship Id="rId9"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8" Type="http://schemas.openxmlformats.org/officeDocument/2006/relationships/tags" Target="../tags/tag243.xml"/><Relationship Id="rId3" Type="http://schemas.openxmlformats.org/officeDocument/2006/relationships/tags" Target="../tags/tag238.xml"/><Relationship Id="rId7" Type="http://schemas.openxmlformats.org/officeDocument/2006/relationships/tags" Target="../tags/tag242.xml"/><Relationship Id="rId12" Type="http://schemas.openxmlformats.org/officeDocument/2006/relationships/image" Target="file:///C:\Users\D69LXP2\Desktop\400px_tools/pic_temp/pic_sup.png" TargetMode="External"/><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tags" Target="../tags/tag241.xml"/><Relationship Id="rId11" Type="http://schemas.openxmlformats.org/officeDocument/2006/relationships/image" Target="../media/image4.png"/><Relationship Id="rId5" Type="http://schemas.openxmlformats.org/officeDocument/2006/relationships/tags" Target="../tags/tag240.xml"/><Relationship Id="rId10" Type="http://schemas.openxmlformats.org/officeDocument/2006/relationships/slideMaster" Target="../slideMasters/slideMaster3.xml"/><Relationship Id="rId4" Type="http://schemas.openxmlformats.org/officeDocument/2006/relationships/tags" Target="../tags/tag239.xml"/><Relationship Id="rId9" Type="http://schemas.openxmlformats.org/officeDocument/2006/relationships/tags" Target="../tags/tag244.xml"/></Relationships>
</file>

<file path=ppt/slideLayouts/_rels/slideLayout48.xml.rels><?xml version="1.0" encoding="UTF-8" standalone="yes"?>
<Relationships xmlns="http://schemas.openxmlformats.org/package/2006/relationships"><Relationship Id="rId8" Type="http://schemas.openxmlformats.org/officeDocument/2006/relationships/tags" Target="../tags/tag252.xml"/><Relationship Id="rId3" Type="http://schemas.openxmlformats.org/officeDocument/2006/relationships/tags" Target="../tags/tag247.xml"/><Relationship Id="rId7" Type="http://schemas.openxmlformats.org/officeDocument/2006/relationships/tags" Target="../tags/tag251.xml"/><Relationship Id="rId12" Type="http://schemas.openxmlformats.org/officeDocument/2006/relationships/image" Target="file:///C:\Users\D69LXP2\Desktop\400px_tools/pic_temp/pic_sup.png" TargetMode="External"/><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image" Target="../media/image4.png"/><Relationship Id="rId5" Type="http://schemas.openxmlformats.org/officeDocument/2006/relationships/tags" Target="../tags/tag249.xml"/><Relationship Id="rId10" Type="http://schemas.openxmlformats.org/officeDocument/2006/relationships/slideMaster" Target="../slideMasters/slideMaster3.xml"/><Relationship Id="rId4" Type="http://schemas.openxmlformats.org/officeDocument/2006/relationships/tags" Target="../tags/tag248.xml"/><Relationship Id="rId9" Type="http://schemas.openxmlformats.org/officeDocument/2006/relationships/tags" Target="../tags/tag253.xml"/></Relationships>
</file>

<file path=ppt/slideLayouts/_rels/slideLayout49.xml.rels><?xml version="1.0" encoding="UTF-8" standalone="yes"?>
<Relationships xmlns="http://schemas.openxmlformats.org/package/2006/relationships"><Relationship Id="rId8" Type="http://schemas.openxmlformats.org/officeDocument/2006/relationships/tags" Target="../tags/tag261.xml"/><Relationship Id="rId3" Type="http://schemas.openxmlformats.org/officeDocument/2006/relationships/tags" Target="../tags/tag256.xml"/><Relationship Id="rId7" Type="http://schemas.openxmlformats.org/officeDocument/2006/relationships/tags" Target="../tags/tag260.xml"/><Relationship Id="rId12" Type="http://schemas.openxmlformats.org/officeDocument/2006/relationships/image" Target="file:///C:\Users\D69LXP2\Desktop\400px_tools/pic_temp/pic_sup.png" TargetMode="External"/><Relationship Id="rId2" Type="http://schemas.openxmlformats.org/officeDocument/2006/relationships/tags" Target="../tags/tag255.xml"/><Relationship Id="rId1" Type="http://schemas.openxmlformats.org/officeDocument/2006/relationships/tags" Target="../tags/tag254.xml"/><Relationship Id="rId6" Type="http://schemas.openxmlformats.org/officeDocument/2006/relationships/tags" Target="../tags/tag259.xml"/><Relationship Id="rId11" Type="http://schemas.openxmlformats.org/officeDocument/2006/relationships/image" Target="../media/image4.png"/><Relationship Id="rId5" Type="http://schemas.openxmlformats.org/officeDocument/2006/relationships/tags" Target="../tags/tag258.xml"/><Relationship Id="rId10" Type="http://schemas.openxmlformats.org/officeDocument/2006/relationships/slideMaster" Target="../slideMasters/slideMaster3.xml"/><Relationship Id="rId4" Type="http://schemas.openxmlformats.org/officeDocument/2006/relationships/tags" Target="../tags/tag257.xml"/><Relationship Id="rId9" Type="http://schemas.openxmlformats.org/officeDocument/2006/relationships/tags" Target="../tags/tag26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tags" Target="../tags/tag270.xml"/><Relationship Id="rId13" Type="http://schemas.openxmlformats.org/officeDocument/2006/relationships/image" Target="../media/image4.png"/><Relationship Id="rId3" Type="http://schemas.openxmlformats.org/officeDocument/2006/relationships/tags" Target="../tags/tag265.xml"/><Relationship Id="rId7" Type="http://schemas.openxmlformats.org/officeDocument/2006/relationships/tags" Target="../tags/tag269.xml"/><Relationship Id="rId12" Type="http://schemas.openxmlformats.org/officeDocument/2006/relationships/slideMaster" Target="../slideMasters/slideMaster3.xml"/><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tags" Target="../tags/tag268.xml"/><Relationship Id="rId11" Type="http://schemas.openxmlformats.org/officeDocument/2006/relationships/tags" Target="../tags/tag273.xml"/><Relationship Id="rId5" Type="http://schemas.openxmlformats.org/officeDocument/2006/relationships/tags" Target="../tags/tag267.xml"/><Relationship Id="rId10" Type="http://schemas.openxmlformats.org/officeDocument/2006/relationships/tags" Target="../tags/tag272.xml"/><Relationship Id="rId4" Type="http://schemas.openxmlformats.org/officeDocument/2006/relationships/tags" Target="../tags/tag266.xml"/><Relationship Id="rId9" Type="http://schemas.openxmlformats.org/officeDocument/2006/relationships/tags" Target="../tags/tag271.xml"/><Relationship Id="rId14" Type="http://schemas.openxmlformats.org/officeDocument/2006/relationships/image" Target="file:///C:\Users\D69LXP2\Desktop\400px_tools/pic_temp/pic_sup.png" TargetMode="External"/></Relationships>
</file>

<file path=ppt/slideLayouts/_rels/slideLayout51.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76.xml"/><Relationship Id="rId7" Type="http://schemas.openxmlformats.org/officeDocument/2006/relationships/tags" Target="../tags/tag280.xml"/><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tags" Target="../tags/tag279.xml"/><Relationship Id="rId5" Type="http://schemas.openxmlformats.org/officeDocument/2006/relationships/tags" Target="../tags/tag278.xml"/><Relationship Id="rId10" Type="http://schemas.openxmlformats.org/officeDocument/2006/relationships/image" Target="file:///C:\Users\D69LXP2\Desktop\400px_tools/pic_temp/pic_sup.png" TargetMode="External"/><Relationship Id="rId4" Type="http://schemas.openxmlformats.org/officeDocument/2006/relationships/tags" Target="../tags/tag277.xml"/><Relationship Id="rId9"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7" name="Text Placeholder 21"/>
          <p:cNvSpPr>
            <a:spLocks noGrp="1"/>
          </p:cNvSpPr>
          <p:nvPr>
            <p:ph type="body" sz="quarter" idx="13" hasCustomPrompt="1"/>
          </p:nvPr>
        </p:nvSpPr>
        <p:spPr>
          <a:xfrm>
            <a:off x="523240" y="450465"/>
            <a:ext cx="5951537" cy="1035223"/>
          </a:xfrm>
        </p:spPr>
        <p:txBody>
          <a:bodyPr anchor="ctr">
            <a:normAutofit/>
          </a:bodyPr>
          <a:lstStyle>
            <a:lvl1pPr marL="0" indent="0">
              <a:buNone/>
              <a:defRPr sz="4800">
                <a:latin typeface="微软雅黑 Light" panose="020B0502040204020203" charset="-122"/>
                <a:ea typeface="微软雅黑 Light" panose="020B0502040204020203" charset="-122"/>
              </a:defRPr>
            </a:lvl1pPr>
          </a:lstStyle>
          <a:p>
            <a:pPr lvl="0"/>
            <a:r>
              <a:rPr lang="en-US" dirty="0"/>
              <a:t>TITLE HERE</a:t>
            </a:r>
          </a:p>
        </p:txBody>
      </p:sp>
      <p:pic>
        <p:nvPicPr>
          <p:cNvPr id="10" name="图片 9"/>
          <p:cNvPicPr>
            <a:picLocks noChangeAspect="1"/>
          </p:cNvPicPr>
          <p:nvPr userDrawn="1"/>
        </p:nvPicPr>
        <p:blipFill>
          <a:blip r:embed="rId2" cstate="email"/>
          <a:stretch>
            <a:fillRect/>
          </a:stretch>
        </p:blipFill>
        <p:spPr>
          <a:xfrm>
            <a:off x="9999662" y="0"/>
            <a:ext cx="2192338" cy="775940"/>
          </a:xfrm>
          <a:prstGeom prst="rect">
            <a:avLst/>
          </a:prstGeom>
        </p:spPr>
      </p:pic>
    </p:spTree>
  </p:cSld>
  <p:clrMapOvr>
    <a:masterClrMapping/>
  </p:clrMapOvr>
  <p:transition spd="slow" advClick="0">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7" name="Picture Placeholder 7"/>
          <p:cNvSpPr>
            <a:spLocks noGrp="1"/>
          </p:cNvSpPr>
          <p:nvPr>
            <p:ph type="pic" sz="quarter" idx="10"/>
          </p:nvPr>
        </p:nvSpPr>
        <p:spPr>
          <a:xfrm>
            <a:off x="8205926" y="1816963"/>
            <a:ext cx="5616606" cy="3536272"/>
          </a:xfrm>
        </p:spPr>
        <p:txBody>
          <a:bodyPr>
            <a:normAutofit/>
          </a:bodyPr>
          <a:lstStyle>
            <a:lvl1pPr>
              <a:defRPr sz="800"/>
            </a:lvl1pPr>
          </a:lstStyle>
          <a:p>
            <a:endParaRPr lang="en-US"/>
          </a:p>
        </p:txBody>
      </p:sp>
      <p:sp>
        <p:nvSpPr>
          <p:cNvPr id="9" name="Text Placeholder 21"/>
          <p:cNvSpPr>
            <a:spLocks noGrp="1"/>
          </p:cNvSpPr>
          <p:nvPr>
            <p:ph type="body" sz="quarter" idx="13" hasCustomPrompt="1"/>
          </p:nvPr>
        </p:nvSpPr>
        <p:spPr>
          <a:xfrm>
            <a:off x="495300" y="282190"/>
            <a:ext cx="5951537" cy="1035223"/>
          </a:xfrm>
        </p:spPr>
        <p:txBody>
          <a:bodyPr anchor="ctr">
            <a:normAutofit/>
          </a:bodyPr>
          <a:lstStyle>
            <a:lvl1pPr marL="0" indent="0">
              <a:buNone/>
              <a:defRPr sz="4800">
                <a:latin typeface="微软雅黑 Light" panose="020B0502040204020203" charset="-122"/>
                <a:ea typeface="微软雅黑 Light" panose="020B0502040204020203" charset="-122"/>
              </a:defRPr>
            </a:lvl1pPr>
          </a:lstStyle>
          <a:p>
            <a:pPr lvl="0"/>
            <a:r>
              <a:rPr lang="en-US" dirty="0"/>
              <a:t>TITLE HERE</a:t>
            </a:r>
          </a:p>
        </p:txBody>
      </p:sp>
    </p:spTree>
  </p:cSld>
  <p:clrMapOvr>
    <a:masterClrMapping/>
  </p:clrMapOvr>
  <p:transition spd="slow" advClick="0">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916675" y="4258101"/>
            <a:ext cx="10358650" cy="1760562"/>
          </a:xfrm>
        </p:spPr>
        <p:txBody>
          <a:bodyPr>
            <a:normAutofit/>
          </a:bodyPr>
          <a:lstStyle>
            <a:lvl1pPr>
              <a:defRPr sz="800"/>
            </a:lvl1pPr>
          </a:lstStyle>
          <a:p>
            <a:endParaRPr lang="en-US"/>
          </a:p>
        </p:txBody>
      </p:sp>
      <p:sp>
        <p:nvSpPr>
          <p:cNvPr id="10" name="Text Placeholder 21"/>
          <p:cNvSpPr>
            <a:spLocks noGrp="1"/>
          </p:cNvSpPr>
          <p:nvPr>
            <p:ph type="body" sz="quarter" idx="13" hasCustomPrompt="1"/>
          </p:nvPr>
        </p:nvSpPr>
        <p:spPr>
          <a:xfrm>
            <a:off x="495300" y="282190"/>
            <a:ext cx="5951537" cy="1035223"/>
          </a:xfrm>
        </p:spPr>
        <p:txBody>
          <a:bodyPr anchor="ctr">
            <a:normAutofit/>
          </a:bodyPr>
          <a:lstStyle>
            <a:lvl1pPr marL="0" indent="0">
              <a:buNone/>
              <a:defRPr sz="4800">
                <a:latin typeface="+mj-lt"/>
              </a:defRPr>
            </a:lvl1pPr>
          </a:lstStyle>
          <a:p>
            <a:pPr lvl="0"/>
            <a:r>
              <a:rPr lang="en-US" dirty="0"/>
              <a:t>TITLE HERE</a:t>
            </a:r>
          </a:p>
        </p:txBody>
      </p:sp>
    </p:spTree>
  </p:cSld>
  <p:clrMapOvr>
    <a:masterClrMapping/>
  </p:clrMapOvr>
  <p:transition spd="slow" advClick="0">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normAutofit/>
          </a:bodyPr>
          <a:lstStyle>
            <a:lvl1pPr>
              <a:defRPr sz="800"/>
            </a:lvl1pPr>
          </a:lstStyle>
          <a:p>
            <a:endParaRPr lang="en-US"/>
          </a:p>
        </p:txBody>
      </p:sp>
    </p:spTree>
  </p:cSld>
  <p:clrMapOvr>
    <a:masterClrMapping/>
  </p:clrMapOvr>
  <p:transition spd="slow" advClick="0">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p:cNvSpPr/>
          <p:nvPr userDrawn="1">
            <p:custDataLst>
              <p:tags r:id="rId2"/>
            </p:custDataLst>
          </p:nvPr>
        </p:nvSpPr>
        <p:spPr>
          <a:xfrm>
            <a:off x="1378972" y="1569796"/>
            <a:ext cx="9436780" cy="271834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16" name="日期占位符 15"/>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17" name="页脚占位符 16"/>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2" name="标题 1"/>
          <p:cNvSpPr>
            <a:spLocks noGrp="1"/>
          </p:cNvSpPr>
          <p:nvPr>
            <p:ph type="ctrTitle" idx="13" hasCustomPrompt="1"/>
            <p:custDataLst>
              <p:tags r:id="rId6"/>
            </p:custDataLst>
          </p:nvPr>
        </p:nvSpPr>
        <p:spPr>
          <a:xfrm>
            <a:off x="2286000" y="1799274"/>
            <a:ext cx="7620000" cy="2268855"/>
          </a:xfrm>
        </p:spPr>
        <p:txBody>
          <a:bodyPr vert="horz" wrap="square" lIns="90170" tIns="46990" rIns="90170" bIns="46990" anchor="ctr" anchorCtr="0">
            <a:normAutofit/>
          </a:bodyPr>
          <a:lstStyle>
            <a:lvl1pPr marL="0" marR="0" indent="0" algn="ctr" defTabSz="914400" rtl="0" eaLnBrk="1" fontAlgn="auto" latinLnBrk="0" hangingPunct="1">
              <a:lnSpc>
                <a:spcPct val="120000"/>
              </a:lnSpc>
              <a:spcBef>
                <a:spcPct val="0"/>
              </a:spcBef>
              <a:spcAft>
                <a:spcPts val="0"/>
              </a:spcAft>
              <a:buClrTx/>
              <a:buSzPts val="6000"/>
              <a:buFont typeface="Arial" panose="020B0604020202020204" pitchFamily="34" charset="0"/>
              <a:buNone/>
              <a:defRPr sz="6600" b="0" spc="800">
                <a:solidFill>
                  <a:schemeClr val="tx1">
                    <a:lumMod val="85000"/>
                    <a:lumOff val="15000"/>
                  </a:schemeClr>
                </a:solidFill>
                <a:latin typeface="Arial" panose="020B0604020202020204" pitchFamily="34" charset="0"/>
                <a:ea typeface="黑体" panose="02010609060101010101" charset="-122"/>
              </a:defRPr>
            </a:lvl1pPr>
          </a:lstStyle>
          <a:p>
            <a:r>
              <a:rPr lang="zh-CN" altLang="en-US" dirty="0"/>
              <a:t>编辑标题</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4"/>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0" y="953691"/>
            <a:ext cx="12192000" cy="4950618"/>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4" name="日期占位符 3"/>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5" name="页脚占位符 4"/>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2" name="标题 1"/>
          <p:cNvSpPr>
            <a:spLocks noGrp="1"/>
          </p:cNvSpPr>
          <p:nvPr>
            <p:ph type="ctrTitle" idx="13" hasCustomPrompt="1"/>
            <p:custDataLst>
              <p:tags r:id="rId6"/>
            </p:custDataLst>
          </p:nvPr>
        </p:nvSpPr>
        <p:spPr>
          <a:xfrm>
            <a:off x="3254375" y="3589972"/>
            <a:ext cx="5683250" cy="971550"/>
          </a:xfrm>
        </p:spPr>
        <p:txBody>
          <a:bodyPr vert="horz" wrap="square" lIns="90170" tIns="46990" rIns="90170" bIns="46990" anchor="ctr" anchorCtr="0">
            <a:normAutofit/>
          </a:bodyPr>
          <a:lstStyle>
            <a:lvl1pPr marL="0" marR="0" indent="0" algn="ctr"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spc="500">
                <a:solidFill>
                  <a:schemeClr val="tx1">
                    <a:lumMod val="85000"/>
                    <a:lumOff val="15000"/>
                  </a:schemeClr>
                </a:solidFill>
                <a:latin typeface="Arial" panose="020B0604020202020204" pitchFamily="34" charset="0"/>
                <a:ea typeface="黑体" panose="02010609060101010101" charset="-122"/>
              </a:defRPr>
            </a:lvl1pPr>
          </a:lstStyle>
          <a:p>
            <a:r>
              <a:rPr lang="zh-CN" altLang="en-US" dirty="0"/>
              <a:t>编辑标题</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4"/>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5"/>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6" name="页脚占位符 5"/>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2" r:link="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4"/>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5"/>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6"/>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7"/>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8" name="页脚占位符 7"/>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0" y="0"/>
            <a:ext cx="12192000" cy="6858000"/>
          </a:xfrm>
          <a:prstGeom prst="rect">
            <a:avLst/>
          </a:prstGeom>
          <a:solidFill>
            <a:schemeClr val="dk1">
              <a:alpha val="4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6" name="矩形 5"/>
          <p:cNvSpPr/>
          <p:nvPr userDrawn="1">
            <p:custDataLst>
              <p:tags r:id="rId3"/>
            </p:custDataLst>
          </p:nvPr>
        </p:nvSpPr>
        <p:spPr>
          <a:xfrm>
            <a:off x="0" y="0"/>
            <a:ext cx="786698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3" name="页脚占位符 2"/>
          <p:cNvSpPr>
            <a:spLocks noGrp="1"/>
          </p:cNvSpPr>
          <p:nvPr>
            <p:ph type="ftr" sz="quarter" idx="11"/>
            <p:custDataLst>
              <p:tags r:id="rId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4"/>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9EFD9D74-47D9-4702-A33C-335B63B48DBF}" type="datetimeFigureOut">
              <a:rPr lang="zh-CN" altLang="en-US" smtClean="0"/>
              <a:t>2020/9/25</a:t>
            </a:fld>
            <a:endParaRPr lang="zh-CN" altLang="en-US" dirty="0"/>
          </a:p>
        </p:txBody>
      </p:sp>
      <p:sp>
        <p:nvSpPr>
          <p:cNvPr id="6" name="页脚占位符 5"/>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竖排标题 1"/>
          <p:cNvSpPr>
            <a:spLocks noGrp="1"/>
          </p:cNvSpPr>
          <p:nvPr>
            <p:ph type="title" orient="vert"/>
            <p:custDataLst>
              <p:tags r:id="rId3"/>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4"/>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3" name="日期占位符 2"/>
          <p:cNvSpPr>
            <a:spLocks noGrp="1"/>
          </p:cNvSpPr>
          <p:nvPr>
            <p:ph type="dt" sz="half" idx="10"/>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custDataLst>
              <p:tags r:id="rId2"/>
            </p:custDataLst>
          </p:nvPr>
        </p:nvSpPr>
        <p:spPr>
          <a:xfrm>
            <a:off x="1378972" y="1569796"/>
            <a:ext cx="9436780" cy="271834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3" name="日期占位符 2"/>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8" name="文本占位符 7"/>
          <p:cNvSpPr>
            <a:spLocks noGrp="1"/>
          </p:cNvSpPr>
          <p:nvPr>
            <p:ph type="body" idx="14" hasCustomPrompt="1"/>
            <p:custDataLst>
              <p:tags r:id="rId6"/>
            </p:custDataLst>
          </p:nvPr>
        </p:nvSpPr>
        <p:spPr>
          <a:xfrm>
            <a:off x="4323080" y="3533140"/>
            <a:ext cx="3545840" cy="470535"/>
          </a:xfrm>
        </p:spPr>
        <p:txBody>
          <a:bodyPr vert="horz" wrap="square" lIns="90170" tIns="46990" rIns="90170" bIns="46990" anchor="t" anchorCtr="0">
            <a:normAutofit/>
          </a:bodyPr>
          <a:lstStyle>
            <a:lvl1pPr marL="0" marR="0" indent="0" algn="ctr" rtl="0" eaLnBrk="1" fontAlgn="auto">
              <a:lnSpc>
                <a:spcPct val="100000"/>
              </a:lnSpc>
              <a:spcBef>
                <a:spcPts val="0"/>
              </a:spcBef>
              <a:spcAft>
                <a:spcPts val="0"/>
              </a:spcAft>
              <a:buClrTx/>
              <a:buSzPts val="2000"/>
              <a:buFont typeface="Arial" panose="020B0604020202020204" pitchFamily="34" charset="0"/>
              <a:buNone/>
              <a:defRPr sz="2000" b="0" spc="300">
                <a:solidFill>
                  <a:schemeClr val="tx1">
                    <a:lumMod val="85000"/>
                    <a:lumOff val="15000"/>
                  </a:schemeClr>
                </a:solidFill>
                <a:latin typeface="Arial" panose="020B0604020202020204" pitchFamily="34" charset="0"/>
                <a:ea typeface="微软雅黑" panose="020B0503020204020204" pitchFamily="34"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a:t>单击此处编辑副标题</a:t>
            </a:r>
          </a:p>
        </p:txBody>
      </p:sp>
      <p:sp>
        <p:nvSpPr>
          <p:cNvPr id="2" name="标题 1"/>
          <p:cNvSpPr>
            <a:spLocks noGrp="1"/>
          </p:cNvSpPr>
          <p:nvPr>
            <p:ph type="title" idx="13" hasCustomPrompt="1"/>
            <p:custDataLst>
              <p:tags r:id="rId7"/>
            </p:custDataLst>
          </p:nvPr>
        </p:nvSpPr>
        <p:spPr>
          <a:xfrm>
            <a:off x="3201035" y="1863725"/>
            <a:ext cx="5789930" cy="1398905"/>
          </a:xfrm>
        </p:spPr>
        <p:txBody>
          <a:bodyPr vert="horz" wrap="square" lIns="90170" tIns="46990" rIns="90170" bIns="46990" anchor="b" anchorCtr="0">
            <a:normAutofit/>
          </a:bodyPr>
          <a:lstStyle>
            <a:lvl1pPr marL="0" marR="0" indent="0" algn="dist" defTabSz="914400" rtl="0" eaLnBrk="1" fontAlgn="auto" latinLnBrk="0" hangingPunct="1">
              <a:lnSpc>
                <a:spcPct val="100000"/>
              </a:lnSpc>
              <a:spcBef>
                <a:spcPct val="0"/>
              </a:spcBef>
              <a:spcAft>
                <a:spcPts val="0"/>
              </a:spcAft>
              <a:buClrTx/>
              <a:buSzPts val="8000"/>
              <a:buNone/>
              <a:defRPr sz="8000" b="0" spc="1000">
                <a:solidFill>
                  <a:schemeClr val="tx1">
                    <a:lumMod val="85000"/>
                    <a:lumOff val="15000"/>
                  </a:schemeClr>
                </a:solidFill>
                <a:latin typeface="Arial" panose="020B0604020202020204" pitchFamily="34" charset="0"/>
                <a:ea typeface="黑体" panose="02010609060101010101" charset="-122"/>
              </a:defRPr>
            </a:lvl1pPr>
          </a:lstStyle>
          <a:p>
            <a:r>
              <a:rPr lang="zh-CN" altLang="en-US" dirty="0"/>
              <a:t>编辑标题</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292075"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hasCustomPrompt="1"/>
            <p:custDataLst>
              <p:tags r:id="rId3"/>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1" r:link="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292075"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8" name="矩形 7"/>
          <p:cNvSpPr/>
          <p:nvPr userDrawn="1">
            <p:custDataLst>
              <p:tags r:id="rId3"/>
            </p:custDataLst>
          </p:nvPr>
        </p:nvSpPr>
        <p:spPr>
          <a:xfrm>
            <a:off x="0" y="0"/>
            <a:ext cx="482460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hasCustomPrompt="1"/>
            <p:custDataLst>
              <p:tags r:id="rId4"/>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1" r:link="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0" y="0"/>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8" name="矩形 7"/>
          <p:cNvSpPr/>
          <p:nvPr userDrawn="1">
            <p:custDataLst>
              <p:tags r:id="rId3"/>
            </p:custDataLst>
          </p:nvPr>
        </p:nvSpPr>
        <p:spPr>
          <a:xfrm>
            <a:off x="0" y="0"/>
            <a:ext cx="12192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1" r:link="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0" y="302438"/>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8" name="矩形 7"/>
          <p:cNvSpPr/>
          <p:nvPr userDrawn="1">
            <p:custDataLst>
              <p:tags r:id="rId3"/>
            </p:custDataLst>
          </p:nvPr>
        </p:nvSpPr>
        <p:spPr>
          <a:xfrm>
            <a:off x="0" y="5028971"/>
            <a:ext cx="12192000" cy="1829029"/>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4" name="图片 13"/>
          <p:cNvPicPr/>
          <p:nvPr userDrawn="1">
            <p:custDataLst>
              <p:tags r:id="rId1"/>
            </p:custDataLst>
          </p:nvPr>
        </p:nvPicPr>
        <p:blipFill>
          <a:blip r:embed="rId13" r:link="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矩形 11"/>
          <p:cNvSpPr/>
          <p:nvPr userDrawn="1">
            <p:custDataLst>
              <p:tags r:id="rId2"/>
            </p:custDataLst>
          </p:nvPr>
        </p:nvSpPr>
        <p:spPr>
          <a:xfrm>
            <a:off x="0" y="0"/>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10" name="矩形 9"/>
          <p:cNvSpPr/>
          <p:nvPr userDrawn="1">
            <p:custDataLst>
              <p:tags r:id="rId3"/>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0" y="953691"/>
            <a:ext cx="12192000" cy="4950618"/>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hasCustomPrompt="1"/>
            <p:custDataLst>
              <p:tags r:id="rId3"/>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p:cNvSpPr/>
          <p:nvPr userDrawn="1">
            <p:custDataLst>
              <p:tags r:id="rId2"/>
            </p:custDataLst>
          </p:nvPr>
        </p:nvSpPr>
        <p:spPr>
          <a:xfrm>
            <a:off x="1378972" y="1569796"/>
            <a:ext cx="9436780" cy="271834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16" name="日期占位符 15"/>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17" name="页脚占位符 16"/>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3" name="标题 2"/>
          <p:cNvSpPr>
            <a:spLocks noGrp="1"/>
          </p:cNvSpPr>
          <p:nvPr>
            <p:ph type="ctrTitle" idx="14" hasCustomPrompt="1"/>
            <p:custDataLst>
              <p:tags r:id="rId6"/>
            </p:custDataLst>
          </p:nvPr>
        </p:nvSpPr>
        <p:spPr>
          <a:xfrm>
            <a:off x="2285970" y="2072322"/>
            <a:ext cx="7620061" cy="1149350"/>
          </a:xfrm>
        </p:spPr>
        <p:txBody>
          <a:bodyPr vert="horz" wrap="square" lIns="90000" tIns="46800" rIns="90000" bIns="46800" anchor="ctr" anchorCtr="0">
            <a:normAutofit/>
          </a:bodyPr>
          <a:lstStyle>
            <a:lvl1pPr marL="0" marR="0" indent="0" algn="dist" defTabSz="914400" rtl="0" eaLnBrk="1" fontAlgn="auto" latinLnBrk="0" hangingPunct="1">
              <a:lnSpc>
                <a:spcPct val="100000"/>
              </a:lnSpc>
              <a:spcBef>
                <a:spcPct val="0"/>
              </a:spcBef>
              <a:spcAft>
                <a:spcPts val="0"/>
              </a:spcAft>
              <a:buClrTx/>
              <a:buSzPts val="6600"/>
              <a:buFont typeface="Arial" panose="020B0604020202020204" pitchFamily="34" charset="0"/>
              <a:buNone/>
              <a:defRPr sz="6600" b="0" spc="-2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
        <p:nvSpPr>
          <p:cNvPr id="2" name="副标题 1"/>
          <p:cNvSpPr>
            <a:spLocks noGrp="1"/>
          </p:cNvSpPr>
          <p:nvPr>
            <p:ph type="subTitle" idx="13" hasCustomPrompt="1"/>
            <p:custDataLst>
              <p:tags r:id="rId7"/>
            </p:custDataLst>
          </p:nvPr>
        </p:nvSpPr>
        <p:spPr>
          <a:xfrm>
            <a:off x="2285970" y="3433764"/>
            <a:ext cx="7620061" cy="474093"/>
          </a:xfrm>
        </p:spPr>
        <p:txBody>
          <a:bodyPr vert="horz" wrap="square" lIns="90000" tIns="46800" rIns="90000" bIns="46800" anchor="t" anchorCtr="0">
            <a:normAutofit/>
          </a:bodyPr>
          <a:lstStyle>
            <a:lvl1pPr marL="0" marR="0" indent="0" algn="ctr"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spc="200">
                <a:solidFill>
                  <a:schemeClr val="tx1">
                    <a:lumMod val="85000"/>
                    <a:lumOff val="15000"/>
                  </a:schemeClr>
                </a:solidFill>
                <a:latin typeface="Arial" panose="020B0604020202020204" pitchFamily="34" charset="0"/>
                <a:ea typeface="微软雅黑" panose="020B0503020204020204" pitchFamily="3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dirty="0"/>
              <a:t>单击此处编辑副标题</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4"/>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0" y="0"/>
            <a:ext cx="12192000" cy="5710314"/>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4" name="日期占位符 3"/>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5" name="页脚占位符 4"/>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3" name="标题 2"/>
          <p:cNvSpPr>
            <a:spLocks noGrp="1"/>
          </p:cNvSpPr>
          <p:nvPr>
            <p:ph type="ctrTitle" idx="14" hasCustomPrompt="1"/>
            <p:custDataLst>
              <p:tags r:id="rId6"/>
            </p:custDataLst>
          </p:nvPr>
        </p:nvSpPr>
        <p:spPr>
          <a:xfrm>
            <a:off x="4702174" y="2182178"/>
            <a:ext cx="4837241" cy="835660"/>
          </a:xfrm>
        </p:spPr>
        <p:txBody>
          <a:bodyPr vert="horz" wrap="square" lIns="90170" tIns="46990" rIns="90170" bIns="46990" anchor="b" anchorCtr="0">
            <a:normAutofit/>
          </a:bodyPr>
          <a:lstStyle>
            <a:lvl1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defRPr sz="4000" b="0" spc="4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
        <p:nvSpPr>
          <p:cNvPr id="2" name="副标题 1"/>
          <p:cNvSpPr>
            <a:spLocks noGrp="1"/>
          </p:cNvSpPr>
          <p:nvPr>
            <p:ph type="subTitle" idx="13" hasCustomPrompt="1"/>
            <p:custDataLst>
              <p:tags r:id="rId7"/>
            </p:custDataLst>
          </p:nvPr>
        </p:nvSpPr>
        <p:spPr>
          <a:xfrm>
            <a:off x="4702174" y="3221355"/>
            <a:ext cx="4837241" cy="429895"/>
          </a:xfrm>
        </p:spPr>
        <p:txBody>
          <a:bodyPr vert="horz" wrap="square" lIns="90170" tIns="46990" rIns="90170" bIns="46990" anchor="t" anchorCtr="0">
            <a:normAutofit/>
          </a:bodyPr>
          <a:lstStyle>
            <a:lvl1pPr marL="0" marR="0" indent="0" algn="l" defTabSz="914400" rtl="0" eaLnBrk="1" fontAlgn="auto" latinLnBrk="0" hangingPunct="1">
              <a:lnSpc>
                <a:spcPct val="100000"/>
              </a:lnSpc>
              <a:spcBef>
                <a:spcPts val="0"/>
              </a:spcBef>
              <a:spcAft>
                <a:spcPts val="0"/>
              </a:spcAft>
              <a:buClrTx/>
              <a:buSzPts val="1800"/>
              <a:buFont typeface="Arial" panose="020B0604020202020204" pitchFamily="34" charset="0"/>
              <a:buNone/>
              <a:defRPr sz="1800" b="0" spc="200">
                <a:solidFill>
                  <a:schemeClr val="tx1">
                    <a:lumMod val="85000"/>
                    <a:lumOff val="15000"/>
                  </a:schemeClr>
                </a:solidFill>
                <a:latin typeface="Arial" panose="020B0604020202020204" pitchFamily="34" charset="0"/>
                <a:ea typeface="微软雅黑" panose="020B0503020204020204" pitchFamily="3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4"/>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5"/>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6" name="页脚占位符 5"/>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2" r:link="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4"/>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5"/>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6"/>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7"/>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8" name="页脚占位符 7"/>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0" y="0"/>
            <a:ext cx="12192000" cy="6858000"/>
          </a:xfrm>
          <a:prstGeom prst="rect">
            <a:avLst/>
          </a:prstGeom>
          <a:solidFill>
            <a:schemeClr val="dk1">
              <a:alpha val="4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6" name="任意多边形: 形状 5"/>
          <p:cNvSpPr/>
          <p:nvPr userDrawn="1">
            <p:custDataLst>
              <p:tags r:id="rId3"/>
            </p:custDataLst>
          </p:nvPr>
        </p:nvSpPr>
        <p:spPr>
          <a:xfrm flipH="1">
            <a:off x="2922905" y="0"/>
            <a:ext cx="9280800" cy="6858000"/>
          </a:xfrm>
          <a:custGeom>
            <a:avLst/>
            <a:gdLst>
              <a:gd name="connsiteX0" fmla="*/ 0 w 9281536"/>
              <a:gd name="connsiteY0" fmla="*/ 0 h 6858000"/>
              <a:gd name="connsiteX1" fmla="*/ 7567200 w 9281536"/>
              <a:gd name="connsiteY1" fmla="*/ 0 h 6858000"/>
              <a:gd name="connsiteX2" fmla="*/ 9281536 w 9281536"/>
              <a:gd name="connsiteY2" fmla="*/ 6858000 h 6858000"/>
              <a:gd name="connsiteX3" fmla="*/ 0 w 92815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81536" h="6858000">
                <a:moveTo>
                  <a:pt x="0" y="0"/>
                </a:moveTo>
                <a:lnTo>
                  <a:pt x="7567200" y="0"/>
                </a:lnTo>
                <a:lnTo>
                  <a:pt x="9281536"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53C7E11-5CA3-42E2-BB12-10E6957F8401}" type="datetimeFigureOut">
              <a:rPr lang="zh-CN" altLang="en-US" smtClean="0"/>
              <a:t>2020/9/25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3" name="页脚占位符 2"/>
          <p:cNvSpPr>
            <a:spLocks noGrp="1"/>
          </p:cNvSpPr>
          <p:nvPr>
            <p:ph type="ftr" sz="quarter" idx="11"/>
            <p:custDataLst>
              <p:tags r:id="rId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4"/>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9EFD9D74-47D9-4702-A33C-335B63B48DBF}" type="datetimeFigureOut">
              <a:rPr lang="zh-CN" altLang="en-US" smtClean="0"/>
              <a:t>2020/9/25</a:t>
            </a:fld>
            <a:endParaRPr lang="zh-CN" altLang="en-US" dirty="0"/>
          </a:p>
        </p:txBody>
      </p:sp>
      <p:sp>
        <p:nvSpPr>
          <p:cNvPr id="6" name="页脚占位符 5"/>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竖排标题 1"/>
          <p:cNvSpPr>
            <a:spLocks noGrp="1"/>
          </p:cNvSpPr>
          <p:nvPr>
            <p:ph type="title" orient="vert"/>
            <p:custDataLst>
              <p:tags r:id="rId3"/>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4"/>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3" name="日期占位符 2"/>
          <p:cNvSpPr>
            <a:spLocks noGrp="1"/>
          </p:cNvSpPr>
          <p:nvPr>
            <p:ph type="dt" sz="half" idx="10"/>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292075" y="303809"/>
            <a:ext cx="11607851" cy="6250381"/>
          </a:xfrm>
          <a:prstGeom prst="rect">
            <a:avLst/>
          </a:prstGeom>
        </p:spPr>
      </p:pic>
      <p:sp>
        <p:nvSpPr>
          <p:cNvPr id="6" name="矩形 5"/>
          <p:cNvSpPr/>
          <p:nvPr userDrawn="1">
            <p:custDataLst>
              <p:tags r:id="rId2"/>
            </p:custDataLst>
          </p:nvPr>
        </p:nvSpPr>
        <p:spPr>
          <a:xfrm>
            <a:off x="292075" y="303809"/>
            <a:ext cx="11607851" cy="6250382"/>
          </a:xfrm>
          <a:prstGeom prst="rect">
            <a:avLst/>
          </a:prstGeom>
          <a:solidFill>
            <a:schemeClr val="dk1">
              <a:alpha val="4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3" name="日期占位符 2"/>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8" name="文本占位符 7"/>
          <p:cNvSpPr>
            <a:spLocks noGrp="1"/>
          </p:cNvSpPr>
          <p:nvPr>
            <p:ph type="body" idx="14" hasCustomPrompt="1"/>
            <p:custDataLst>
              <p:tags r:id="rId6"/>
            </p:custDataLst>
          </p:nvPr>
        </p:nvSpPr>
        <p:spPr>
          <a:xfrm>
            <a:off x="3413125" y="4431665"/>
            <a:ext cx="5365750" cy="458470"/>
          </a:xfrm>
        </p:spPr>
        <p:txBody>
          <a:bodyPr vert="horz" wrap="square" lIns="90170" tIns="46990" rIns="90170" bIns="46990" anchor="t" anchorCtr="0">
            <a:normAutofit/>
          </a:bodyPr>
          <a:lstStyle>
            <a:lvl1pPr marL="0" marR="0" indent="0" algn="ctr" rtl="0" eaLnBrk="1" fontAlgn="auto">
              <a:lnSpc>
                <a:spcPct val="100000"/>
              </a:lnSpc>
              <a:spcBef>
                <a:spcPts val="0"/>
              </a:spcBef>
              <a:spcAft>
                <a:spcPts val="0"/>
              </a:spcAft>
              <a:buClrTx/>
              <a:buSzPts val="2000"/>
              <a:buFont typeface="Arial" panose="020B0604020202020204" pitchFamily="34" charset="0"/>
              <a:buNone/>
              <a:defRPr sz="2000" b="0" spc="200">
                <a:solidFill>
                  <a:schemeClr val="bg1"/>
                </a:solidFill>
                <a:latin typeface="Arial" panose="020B0604020202020204" pitchFamily="34" charset="0"/>
                <a:ea typeface="微软雅黑" panose="020B0503020204020204" pitchFamily="34"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dirty="0"/>
              <a:t>单击此处编辑副标题</a:t>
            </a:r>
          </a:p>
        </p:txBody>
      </p:sp>
      <p:sp>
        <p:nvSpPr>
          <p:cNvPr id="2" name="标题 1"/>
          <p:cNvSpPr>
            <a:spLocks noGrp="1"/>
          </p:cNvSpPr>
          <p:nvPr>
            <p:ph type="title" idx="13" hasCustomPrompt="1"/>
            <p:custDataLst>
              <p:tags r:id="rId7"/>
            </p:custDataLst>
          </p:nvPr>
        </p:nvSpPr>
        <p:spPr>
          <a:xfrm>
            <a:off x="3413125" y="2850832"/>
            <a:ext cx="5365750" cy="1398905"/>
          </a:xfrm>
        </p:spPr>
        <p:txBody>
          <a:bodyPr vert="horz" wrap="square" lIns="90170" tIns="46990" rIns="90170" bIns="46990" anchor="b" anchorCtr="0">
            <a:normAutofit/>
          </a:bodyPr>
          <a:lstStyle>
            <a:lvl1pPr marL="0" marR="0" indent="0" algn="dist" defTabSz="914400" rtl="0" eaLnBrk="1" fontAlgn="auto" latinLnBrk="0" hangingPunct="1">
              <a:lnSpc>
                <a:spcPct val="100000"/>
              </a:lnSpc>
              <a:spcBef>
                <a:spcPct val="0"/>
              </a:spcBef>
              <a:spcAft>
                <a:spcPts val="0"/>
              </a:spcAft>
              <a:buClrTx/>
              <a:buSzPts val="8000"/>
              <a:buNone/>
              <a:defRPr sz="8000" b="0" spc="1000">
                <a:solidFill>
                  <a:schemeClr val="bg1"/>
                </a:solidFill>
                <a:latin typeface="Arial" panose="020B0604020202020204" pitchFamily="34" charset="0"/>
                <a:ea typeface="汉仪旗黑-85S" panose="00020600040101010101" pitchFamily="18" charset="-122"/>
              </a:defRPr>
            </a:lvl1pPr>
          </a:lstStyle>
          <a:p>
            <a:r>
              <a:rPr lang="zh-CN" altLang="en-US" dirty="0"/>
              <a:t>编辑标题</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3"/>
            </p:custDataLst>
          </p:nvPr>
        </p:nvSpPr>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292075"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hasCustomPrompt="1"/>
            <p:custDataLst>
              <p:tags r:id="rId3"/>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1" r:link="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292075"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8" name="矩形 7"/>
          <p:cNvSpPr/>
          <p:nvPr userDrawn="1">
            <p:custDataLst>
              <p:tags r:id="rId3"/>
            </p:custDataLst>
          </p:nvPr>
        </p:nvSpPr>
        <p:spPr>
          <a:xfrm>
            <a:off x="0" y="0"/>
            <a:ext cx="482460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hasCustomPrompt="1"/>
            <p:custDataLst>
              <p:tags r:id="rId4"/>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1" r:link="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0" y="0"/>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8" name="矩形 7"/>
          <p:cNvSpPr/>
          <p:nvPr userDrawn="1">
            <p:custDataLst>
              <p:tags r:id="rId3"/>
            </p:custDataLst>
          </p:nvPr>
        </p:nvSpPr>
        <p:spPr>
          <a:xfrm>
            <a:off x="0" y="0"/>
            <a:ext cx="12192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1" r:link="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2"/>
            </p:custDataLst>
          </p:nvPr>
        </p:nvSpPr>
        <p:spPr>
          <a:xfrm>
            <a:off x="0" y="302438"/>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8" name="矩形 7"/>
          <p:cNvSpPr/>
          <p:nvPr userDrawn="1">
            <p:custDataLst>
              <p:tags r:id="rId3"/>
            </p:custDataLst>
          </p:nvPr>
        </p:nvSpPr>
        <p:spPr>
          <a:xfrm>
            <a:off x="0" y="5028971"/>
            <a:ext cx="12192000" cy="1829029"/>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53C7E11-5CA3-42E2-BB12-10E6957F8401}" type="datetimeFigureOut">
              <a:rPr lang="zh-CN" altLang="en-US" smtClean="0"/>
              <a:t>2020/9/25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4" name="图片 13"/>
          <p:cNvPicPr/>
          <p:nvPr userDrawn="1">
            <p:custDataLst>
              <p:tags r:id="rId1"/>
            </p:custDataLst>
          </p:nvPr>
        </p:nvPicPr>
        <p:blipFill>
          <a:blip r:embed="rId13" r:link="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矩形 11"/>
          <p:cNvSpPr/>
          <p:nvPr userDrawn="1">
            <p:custDataLst>
              <p:tags r:id="rId2"/>
            </p:custDataLst>
          </p:nvPr>
        </p:nvSpPr>
        <p:spPr>
          <a:xfrm>
            <a:off x="0" y="0"/>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10" name="矩形 9"/>
          <p:cNvSpPr/>
          <p:nvPr userDrawn="1">
            <p:custDataLst>
              <p:tags r:id="rId3"/>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4"/>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9" r:link="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0" y="953691"/>
            <a:ext cx="12192000" cy="4950618"/>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hasCustomPrompt="1"/>
            <p:custDataLst>
              <p:tags r:id="rId3"/>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53C7E11-5CA3-42E2-BB12-10E6957F8401}" type="datetimeFigureOut">
              <a:rPr lang="zh-CN" altLang="en-US" smtClean="0"/>
              <a:t>2020/9/25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3C7E11-5CA3-42E2-BB12-10E6957F8401}" type="datetimeFigureOut">
              <a:rPr lang="zh-CN" altLang="en-US" smtClean="0"/>
              <a:t>2020/9/25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3C7E11-5CA3-42E2-BB12-10E6957F8401}" type="datetimeFigureOut">
              <a:rPr lang="zh-CN" altLang="en-US" smtClean="0"/>
              <a:t>2020/9/25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3C7E11-5CA3-42E2-BB12-10E6957F8401}" type="datetimeFigureOut">
              <a:rPr lang="zh-CN" altLang="en-US" smtClean="0"/>
              <a:t>2020/9/25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tags" Target="../tags/tag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tags" Target="../tags/tag6.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ags" Target="../tags/tag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ags" Target="../tags/tag5.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tags" Target="../tags/tag4.xml"/><Relationship Id="rId10" Type="http://schemas.openxmlformats.org/officeDocument/2006/relationships/slideLayout" Target="../slideLayouts/slideLayout25.xml"/><Relationship Id="rId19"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ags" Target="../tags/tag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tags" Target="../tags/tag141.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ags" Target="../tags/tag14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tags" Target="../tags/tag140.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ags" Target="../tags/tag1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ags" Target="../tags/tag143.xml"/><Relationship Id="rId10" Type="http://schemas.openxmlformats.org/officeDocument/2006/relationships/slideLayout" Target="../slideLayouts/slideLayout43.xml"/><Relationship Id="rId19" Type="http://schemas.openxmlformats.org/officeDocument/2006/relationships/theme" Target="../theme/theme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tags" Target="../tags/tag1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3C7E11-5CA3-42E2-BB12-10E6957F8401}" type="datetimeFigureOut">
              <a:rPr lang="zh-CN" altLang="en-US" smtClean="0"/>
              <a:t>2020/9/25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549683-7A1C-428F-A1AB-09A0BBD3CCF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2020/9/25</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282.xml"/><Relationship Id="rId1" Type="http://schemas.openxmlformats.org/officeDocument/2006/relationships/tags" Target="../tags/tag28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311.xml"/><Relationship Id="rId7" Type="http://schemas.openxmlformats.org/officeDocument/2006/relationships/image" Target="../media/image16.png"/><Relationship Id="rId2" Type="http://schemas.openxmlformats.org/officeDocument/2006/relationships/tags" Target="../tags/tag310.xml"/><Relationship Id="rId1" Type="http://schemas.openxmlformats.org/officeDocument/2006/relationships/tags" Target="../tags/tag309.xml"/><Relationship Id="rId6" Type="http://schemas.openxmlformats.org/officeDocument/2006/relationships/image" Target="../media/image15.png"/><Relationship Id="rId5" Type="http://schemas.openxmlformats.org/officeDocument/2006/relationships/notesSlide" Target="../notesSlides/notesSlide10.xml"/><Relationship Id="rId4"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tags" Target="../tags/tag314.xml"/><Relationship Id="rId7" Type="http://schemas.openxmlformats.org/officeDocument/2006/relationships/image" Target="../media/image18.png"/><Relationship Id="rId2" Type="http://schemas.openxmlformats.org/officeDocument/2006/relationships/tags" Target="../tags/tag313.xml"/><Relationship Id="rId1" Type="http://schemas.openxmlformats.org/officeDocument/2006/relationships/tags" Target="../tags/tag312.xml"/><Relationship Id="rId6" Type="http://schemas.openxmlformats.org/officeDocument/2006/relationships/image" Target="../media/image15.png"/><Relationship Id="rId5" Type="http://schemas.openxmlformats.org/officeDocument/2006/relationships/notesSlide" Target="../notesSlides/notesSlide11.xml"/><Relationship Id="rId4"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tags" Target="../tags/tag317.xml"/><Relationship Id="rId7" Type="http://schemas.openxmlformats.org/officeDocument/2006/relationships/image" Target="../media/image19.png"/><Relationship Id="rId2" Type="http://schemas.openxmlformats.org/officeDocument/2006/relationships/tags" Target="../tags/tag316.xml"/><Relationship Id="rId1" Type="http://schemas.openxmlformats.org/officeDocument/2006/relationships/tags" Target="../tags/tag315.xml"/><Relationship Id="rId6" Type="http://schemas.openxmlformats.org/officeDocument/2006/relationships/image" Target="../media/image15.png"/><Relationship Id="rId5" Type="http://schemas.openxmlformats.org/officeDocument/2006/relationships/notesSlide" Target="../notesSlides/notesSlide12.xml"/><Relationship Id="rId4"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tags" Target="../tags/tag320.xml"/><Relationship Id="rId7" Type="http://schemas.openxmlformats.org/officeDocument/2006/relationships/image" Target="../media/image20.png"/><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image" Target="../media/image15.png"/><Relationship Id="rId5" Type="http://schemas.openxmlformats.org/officeDocument/2006/relationships/notesSlide" Target="../notesSlides/notesSlide13.xml"/><Relationship Id="rId4"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tags" Target="../tags/tag323.xml"/><Relationship Id="rId7" Type="http://schemas.openxmlformats.org/officeDocument/2006/relationships/image" Target="../media/image21.png"/><Relationship Id="rId2" Type="http://schemas.openxmlformats.org/officeDocument/2006/relationships/tags" Target="../tags/tag322.xml"/><Relationship Id="rId1" Type="http://schemas.openxmlformats.org/officeDocument/2006/relationships/tags" Target="../tags/tag321.xml"/><Relationship Id="rId6" Type="http://schemas.openxmlformats.org/officeDocument/2006/relationships/image" Target="../media/image15.png"/><Relationship Id="rId5" Type="http://schemas.openxmlformats.org/officeDocument/2006/relationships/notesSlide" Target="../notesSlides/notesSlide14.xml"/><Relationship Id="rId4"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326.xml"/><Relationship Id="rId7" Type="http://schemas.openxmlformats.org/officeDocument/2006/relationships/image" Target="../media/image22.png"/><Relationship Id="rId2" Type="http://schemas.openxmlformats.org/officeDocument/2006/relationships/tags" Target="../tags/tag325.xml"/><Relationship Id="rId1" Type="http://schemas.openxmlformats.org/officeDocument/2006/relationships/tags" Target="../tags/tag324.xml"/><Relationship Id="rId6" Type="http://schemas.openxmlformats.org/officeDocument/2006/relationships/image" Target="../media/image15.png"/><Relationship Id="rId5" Type="http://schemas.openxmlformats.org/officeDocument/2006/relationships/notesSlide" Target="../notesSlides/notesSlide15.xml"/><Relationship Id="rId4"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329.xml"/><Relationship Id="rId7" Type="http://schemas.openxmlformats.org/officeDocument/2006/relationships/image" Target="../media/image24.png"/><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image" Target="../media/image15.png"/><Relationship Id="rId5" Type="http://schemas.openxmlformats.org/officeDocument/2006/relationships/notesSlide" Target="../notesSlides/notesSlide16.xml"/><Relationship Id="rId4"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332.xml"/><Relationship Id="rId7" Type="http://schemas.openxmlformats.org/officeDocument/2006/relationships/image" Target="../media/image27.png"/><Relationship Id="rId2" Type="http://schemas.openxmlformats.org/officeDocument/2006/relationships/tags" Target="../tags/tag331.xml"/><Relationship Id="rId1" Type="http://schemas.openxmlformats.org/officeDocument/2006/relationships/tags" Target="../tags/tag330.xml"/><Relationship Id="rId6" Type="http://schemas.openxmlformats.org/officeDocument/2006/relationships/image" Target="../media/image26.png"/><Relationship Id="rId5" Type="http://schemas.openxmlformats.org/officeDocument/2006/relationships/notesSlide" Target="../notesSlides/notesSlide17.xml"/><Relationship Id="rId4"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tags" Target="../tags/tag335.xml"/><Relationship Id="rId7" Type="http://schemas.openxmlformats.org/officeDocument/2006/relationships/image" Target="../media/image29.png"/><Relationship Id="rId2" Type="http://schemas.openxmlformats.org/officeDocument/2006/relationships/tags" Target="../tags/tag334.xml"/><Relationship Id="rId1" Type="http://schemas.openxmlformats.org/officeDocument/2006/relationships/tags" Target="../tags/tag333.xml"/><Relationship Id="rId6" Type="http://schemas.openxmlformats.org/officeDocument/2006/relationships/image" Target="../media/image28.png"/><Relationship Id="rId5" Type="http://schemas.openxmlformats.org/officeDocument/2006/relationships/notesSlide" Target="../notesSlides/notesSlide18.xml"/><Relationship Id="rId4"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tags" Target="../tags/tag338.xml"/><Relationship Id="rId7" Type="http://schemas.openxmlformats.org/officeDocument/2006/relationships/image" Target="../media/image31.png"/><Relationship Id="rId2" Type="http://schemas.openxmlformats.org/officeDocument/2006/relationships/tags" Target="../tags/tag337.xml"/><Relationship Id="rId1" Type="http://schemas.openxmlformats.org/officeDocument/2006/relationships/tags" Target="../tags/tag336.xml"/><Relationship Id="rId6" Type="http://schemas.openxmlformats.org/officeDocument/2006/relationships/image" Target="../media/image30.png"/><Relationship Id="rId5" Type="http://schemas.openxmlformats.org/officeDocument/2006/relationships/notesSlide" Target="../notesSlides/notesSlide19.xml"/><Relationship Id="rId4"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tags" Target="../tags/tag285.xml"/><Relationship Id="rId7" Type="http://schemas.openxmlformats.org/officeDocument/2006/relationships/notesSlide" Target="../notesSlides/notesSlide2.xml"/><Relationship Id="rId2" Type="http://schemas.openxmlformats.org/officeDocument/2006/relationships/tags" Target="../tags/tag284.xml"/><Relationship Id="rId1" Type="http://schemas.openxmlformats.org/officeDocument/2006/relationships/tags" Target="../tags/tag283.xml"/><Relationship Id="rId6" Type="http://schemas.openxmlformats.org/officeDocument/2006/relationships/slideLayout" Target="../slideLayouts/slideLayout36.xml"/><Relationship Id="rId5" Type="http://schemas.openxmlformats.org/officeDocument/2006/relationships/tags" Target="../tags/tag287.xml"/><Relationship Id="rId4" Type="http://schemas.openxmlformats.org/officeDocument/2006/relationships/tags" Target="../tags/tag286.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41.xml"/><Relationship Id="rId7" Type="http://schemas.openxmlformats.org/officeDocument/2006/relationships/notesSlide" Target="../notesSlides/notesSlide20.xml"/><Relationship Id="rId2" Type="http://schemas.openxmlformats.org/officeDocument/2006/relationships/tags" Target="../tags/tag340.xml"/><Relationship Id="rId1" Type="http://schemas.openxmlformats.org/officeDocument/2006/relationships/tags" Target="../tags/tag339.xml"/><Relationship Id="rId6" Type="http://schemas.openxmlformats.org/officeDocument/2006/relationships/slideLayout" Target="../slideLayouts/slideLayout22.xml"/><Relationship Id="rId5" Type="http://schemas.openxmlformats.org/officeDocument/2006/relationships/tags" Target="../tags/tag343.xml"/><Relationship Id="rId10" Type="http://schemas.openxmlformats.org/officeDocument/2006/relationships/image" Target="../media/image32.jpeg"/><Relationship Id="rId4" Type="http://schemas.openxmlformats.org/officeDocument/2006/relationships/tags" Target="../tags/tag342.xml"/><Relationship Id="rId9" Type="http://schemas.openxmlformats.org/officeDocument/2006/relationships/image" Target="file:///C:\Users\D69LXP2\Desktop\400px_tools/pic_temp/pic_sup.png" TargetMode="Externa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openxmlformats.org/officeDocument/2006/relationships/tags" Target="../tags/tag346.xml"/><Relationship Id="rId7" Type="http://schemas.openxmlformats.org/officeDocument/2006/relationships/slideLayout" Target="../slideLayouts/slideLayout22.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tags" Target="../tags/tag349.xml"/><Relationship Id="rId5" Type="http://schemas.openxmlformats.org/officeDocument/2006/relationships/tags" Target="../tags/tag348.xml"/><Relationship Id="rId10" Type="http://schemas.openxmlformats.org/officeDocument/2006/relationships/image" Target="../media/image33.png"/><Relationship Id="rId4" Type="http://schemas.openxmlformats.org/officeDocument/2006/relationships/tags" Target="../tags/tag347.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tags" Target="../tags/tag290.xml"/><Relationship Id="rId7" Type="http://schemas.openxmlformats.org/officeDocument/2006/relationships/image" Target="../media/image7.png"/><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image" Target="../media/image6.png"/><Relationship Id="rId5" Type="http://schemas.openxmlformats.org/officeDocument/2006/relationships/notesSlide" Target="../notesSlides/notesSlide3.xml"/><Relationship Id="rId4"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tags" Target="../tags/tag293.xml"/><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image" Target="../media/image8.png"/><Relationship Id="rId5" Type="http://schemas.openxmlformats.org/officeDocument/2006/relationships/notesSlide" Target="../notesSlides/notesSlide4.xml"/><Relationship Id="rId4"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tags" Target="../tags/tag294.xml"/><Relationship Id="rId6" Type="http://schemas.openxmlformats.org/officeDocument/2006/relationships/image" Target="../media/image9.png"/><Relationship Id="rId5" Type="http://schemas.openxmlformats.org/officeDocument/2006/relationships/notesSlide" Target="../notesSlides/notesSlide5.xml"/><Relationship Id="rId4"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tags" Target="../tags/tag299.xml"/><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image" Target="../media/image10.png"/><Relationship Id="rId5" Type="http://schemas.openxmlformats.org/officeDocument/2006/relationships/notesSlide" Target="../notesSlides/notesSlide6.xml"/><Relationship Id="rId4"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tags" Target="../tags/tag302.xml"/><Relationship Id="rId2" Type="http://schemas.openxmlformats.org/officeDocument/2006/relationships/tags" Target="../tags/tag301.xml"/><Relationship Id="rId1" Type="http://schemas.openxmlformats.org/officeDocument/2006/relationships/tags" Target="../tags/tag300.xml"/><Relationship Id="rId6" Type="http://schemas.openxmlformats.org/officeDocument/2006/relationships/image" Target="../media/image11.png"/><Relationship Id="rId5" Type="http://schemas.openxmlformats.org/officeDocument/2006/relationships/notesSlide" Target="../notesSlides/notesSlide7.xml"/><Relationship Id="rId4"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tags" Target="../tags/tag305.xml"/><Relationship Id="rId2" Type="http://schemas.openxmlformats.org/officeDocument/2006/relationships/tags" Target="../tags/tag304.xml"/><Relationship Id="rId1" Type="http://schemas.openxmlformats.org/officeDocument/2006/relationships/tags" Target="../tags/tag303.xml"/><Relationship Id="rId6" Type="http://schemas.openxmlformats.org/officeDocument/2006/relationships/image" Target="../media/image12.png"/><Relationship Id="rId5" Type="http://schemas.openxmlformats.org/officeDocument/2006/relationships/notesSlide" Target="../notesSlides/notesSlide8.xml"/><Relationship Id="rId4"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tags" Target="../tags/tag308.xml"/><Relationship Id="rId7" Type="http://schemas.openxmlformats.org/officeDocument/2006/relationships/image" Target="../media/image14.png"/><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image" Target="../media/image13.png"/><Relationship Id="rId5" Type="http://schemas.openxmlformats.org/officeDocument/2006/relationships/notesSlide" Target="../notesSlides/notesSlide9.xml"/><Relationship Id="rId4"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3"/>
            <p:custDataLst>
              <p:tags r:id="rId2"/>
            </p:custDataLst>
          </p:nvPr>
        </p:nvSpPr>
        <p:spPr>
          <a:xfrm>
            <a:off x="1798955" y="1958975"/>
            <a:ext cx="8107045" cy="2109470"/>
          </a:xfrm>
        </p:spPr>
        <p:txBody>
          <a:bodyPr>
            <a:normAutofit fontScale="90000"/>
          </a:bodyPr>
          <a:lstStyle/>
          <a:p>
            <a:pPr marL="0" indent="0" algn="ctr">
              <a:lnSpc>
                <a:spcPct val="120000"/>
              </a:lnSpc>
              <a:spcBef>
                <a:spcPts val="0"/>
              </a:spcBef>
              <a:spcAft>
                <a:spcPts val="0"/>
              </a:spcAft>
              <a:buSzPct val="100000"/>
              <a:buNone/>
            </a:pPr>
            <a:br>
              <a:rPr lang="zh-CN" altLang="en-US" sz="4000" dirty="0">
                <a:solidFill>
                  <a:srgbClr val="202020"/>
                </a:solidFill>
                <a:latin typeface="微软雅黑" panose="020B0503020204020204" pitchFamily="34" charset="-122"/>
                <a:ea typeface="微软雅黑" panose="020B0503020204020204" pitchFamily="34" charset="-122"/>
                <a:sym typeface="+mn-ea"/>
              </a:rPr>
            </a:br>
            <a:r>
              <a:rPr lang="zh-CN" altLang="en-US" sz="4000" dirty="0">
                <a:solidFill>
                  <a:srgbClr val="202020"/>
                </a:solidFill>
                <a:latin typeface="微软雅黑" panose="020B0503020204020204" pitchFamily="34" charset="-122"/>
                <a:ea typeface="微软雅黑" panose="020B0503020204020204" pitchFamily="34" charset="-122"/>
                <a:sym typeface="+mn-ea"/>
              </a:rPr>
              <a:t>上海麦士 </a:t>
            </a:r>
            <a:r>
              <a:rPr lang="en-US" altLang="zh-CN" sz="4000" dirty="0">
                <a:solidFill>
                  <a:srgbClr val="202020"/>
                </a:solidFill>
                <a:latin typeface="微软雅黑" panose="020B0503020204020204" pitchFamily="34" charset="-122"/>
                <a:ea typeface="微软雅黑" panose="020B0503020204020204" pitchFamily="34" charset="-122"/>
                <a:sym typeface="+mn-ea"/>
              </a:rPr>
              <a:t>&amp; </a:t>
            </a:r>
            <a:r>
              <a:rPr lang="zh-CN" altLang="en-US" sz="4000" dirty="0">
                <a:solidFill>
                  <a:srgbClr val="202020"/>
                </a:solidFill>
                <a:latin typeface="微软雅黑" panose="020B0503020204020204" pitchFamily="34" charset="-122"/>
                <a:ea typeface="微软雅黑" panose="020B0503020204020204" pitchFamily="34" charset="-122"/>
                <a:sym typeface="+mn-ea"/>
              </a:rPr>
              <a:t>予芯智能 </a:t>
            </a:r>
            <a:r>
              <a:rPr lang="en-US" altLang="zh-CN" sz="4000" dirty="0">
                <a:solidFill>
                  <a:srgbClr val="202020"/>
                </a:solidFill>
                <a:latin typeface="微软雅黑" panose="020B0503020204020204" pitchFamily="34" charset="-122"/>
                <a:ea typeface="微软雅黑" panose="020B0503020204020204" pitchFamily="34" charset="-122"/>
                <a:sym typeface="+mn-ea"/>
              </a:rPr>
              <a:t> </a:t>
            </a:r>
            <a:br>
              <a:rPr lang="en-US" altLang="zh-CN" sz="4000" dirty="0">
                <a:solidFill>
                  <a:srgbClr val="202020"/>
                </a:solidFill>
                <a:latin typeface="微软雅黑" panose="020B0503020204020204" pitchFamily="34" charset="-122"/>
                <a:ea typeface="微软雅黑" panose="020B0503020204020204" pitchFamily="34" charset="-122"/>
                <a:sym typeface="+mn-ea"/>
              </a:rPr>
            </a:br>
            <a:r>
              <a:rPr lang="zh-CN" altLang="en-US" sz="4000" dirty="0">
                <a:solidFill>
                  <a:srgbClr val="202020"/>
                </a:solidFill>
                <a:latin typeface="微软雅黑" panose="020B0503020204020204" pitchFamily="34" charset="-122"/>
                <a:ea typeface="微软雅黑" panose="020B0503020204020204" pitchFamily="34" charset="-122"/>
                <a:sym typeface="+mn-ea"/>
              </a:rPr>
              <a:t>联合开发</a:t>
            </a:r>
            <a:br>
              <a:rPr lang="zh-CN" altLang="en-US" dirty="0">
                <a:solidFill>
                  <a:srgbClr val="202020"/>
                </a:solidFill>
                <a:latin typeface="微软雅黑" panose="020B0503020204020204" pitchFamily="34" charset="-122"/>
                <a:ea typeface="微软雅黑" panose="020B0503020204020204" pitchFamily="34" charset="-122"/>
              </a:rPr>
            </a:br>
            <a:endParaRPr lang="zh-CN" altLang="en-US" sz="6600" dirty="0">
              <a:solidFill>
                <a:srgbClr val="5E7A9C"/>
              </a:solidFill>
            </a:endParaRPr>
          </a:p>
        </p:txBody>
      </p:sp>
    </p:spTree>
    <p:custDataLst>
      <p:tags r:id="rId1"/>
    </p:custDataLst>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矩形 7"/>
              <p:cNvSpPr/>
              <p:nvPr userDrawn="1">
                <p:custDataLst>
                  <p:tags r:id="rId2"/>
                </p:custDataLst>
              </p:nvPr>
            </p:nvSpPr>
            <p:spPr>
              <a:xfrm>
                <a:off x="332105" y="784278"/>
                <a:ext cx="11188700" cy="57524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𝑔</m:t>
                      </m:r>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𝑘</m:t>
                      </m:r>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𝑛</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=0</m:t>
                          </m:r>
                        </m:sub>
                        <m:sup>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𝑁</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−1</m:t>
                          </m:r>
                        </m:sup>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𝑓</m:t>
                          </m:r>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𝑛</m:t>
                              </m:r>
                            </m:e>
                          </m:d>
                          <m:sSup>
                            <m:sSupPr>
                              <m:ctrlPr>
                                <a:rPr lang="zh-CN" altLang="zh-CN" i="1">
                                  <a:effectLst/>
                                  <a:latin typeface="Cambria Math" panose="02040503050406030204" pitchFamily="18" charset="0"/>
                                  <a:ea typeface="Cambria Math" panose="02040503050406030204" pitchFamily="18" charset="0"/>
                                </a:rPr>
                              </m:ctrlPr>
                            </m:sSupPr>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𝑖𝑘𝑛</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2</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𝜋</m:t>
                                  </m:r>
                                </m:num>
                                <m:den>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𝑁</m:t>
                                  </m:r>
                                </m:den>
                              </m:f>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sup>
                          </m:sSup>
                          <m:r>
                            <a:rPr lang="zh-CN" altLang="zh-CN" sz="1800" i="1" kern="0">
                              <a:effectLst/>
                              <a:latin typeface="Cambria Math" panose="02040503050406030204" pitchFamily="18" charset="0"/>
                              <a:ea typeface="宋体" panose="02010600030101010101" pitchFamily="2" charset="-122"/>
                              <a:cs typeface="宋体" panose="02010600030101010101" pitchFamily="2" charset="-122"/>
                            </a:rPr>
                            <m:t>，其中</m:t>
                          </m:r>
                          <m:r>
                            <a:rPr lang="zh-CN" altLang="zh-CN" sz="1800" i="1" kern="0">
                              <a:effectLst/>
                              <a:latin typeface="Cambria Math" panose="02040503050406030204" pitchFamily="18" charset="0"/>
                              <a:ea typeface="Cambria Math" panose="02040503050406030204" pitchFamily="18" charset="0"/>
                              <a:cs typeface="宋体" panose="02010600030101010101" pitchFamily="2" charset="-122"/>
                            </a:rPr>
                            <m:t> </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𝑘</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𝑛</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m:t>
                          </m:r>
                        </m:e>
                      </m:nary>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{0,</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ℕ</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oMath>
                  </m:oMathPara>
                </a14:m>
                <a:endParaRPr lang="zh-CN" altLang="en-US" dirty="0">
                  <a:solidFill>
                    <a:srgbClr val="FFFFFF"/>
                  </a:solidFill>
                  <a:latin typeface="微软雅黑" panose="020B0503020204020204" pitchFamily="34" charset="-122"/>
                  <a:ea typeface="微软雅黑" panose="020B0503020204020204" pitchFamily="34" charset="-122"/>
                </a:endParaRPr>
              </a:p>
            </p:txBody>
          </p:sp>
        </mc:Choice>
        <mc:Fallback>
          <p:sp>
            <p:nvSpPr>
              <p:cNvPr id="8" name="矩形 7"/>
              <p:cNvSpPr>
                <a:spLocks noRot="1" noChangeAspect="1" noMove="1" noResize="1" noEditPoints="1" noAdjustHandles="1" noChangeArrowheads="1" noChangeShapeType="1" noTextEdit="1"/>
              </p:cNvSpPr>
              <p:nvPr userDrawn="1">
                <p:custDataLst>
                  <p:tags r:id="rId2"/>
                </p:custDataLst>
              </p:nvPr>
            </p:nvSpPr>
            <p:spPr>
              <a:xfrm>
                <a:off x="332105" y="784278"/>
                <a:ext cx="11188700" cy="5752465"/>
              </a:xfrm>
              <a:prstGeom prst="rect">
                <a:avLst/>
              </a:prstGeom>
              <a:blipFill>
                <a:blip r:embed="rId6"/>
                <a:stretch>
                  <a:fillRect/>
                </a:stretch>
              </a:blipFill>
              <a:ln>
                <a:noFill/>
              </a:ln>
            </p:spPr>
            <p:txBody>
              <a:bodyPr/>
              <a:lstStyle/>
              <a:p>
                <a:r>
                  <a:rPr lang="zh-CN" altLang="en-US">
                    <a:noFill/>
                  </a:rPr>
                  <a:t> </a:t>
                </a:r>
              </a:p>
            </p:txBody>
          </p:sp>
        </mc:Fallback>
      </mc:AlternateContent>
      <p:sp>
        <p:nvSpPr>
          <p:cNvPr id="4" name="文本框 3"/>
          <p:cNvSpPr txBox="1"/>
          <p:nvPr>
            <p:custDataLst>
              <p:tags r:id="rId3"/>
            </p:custDataLst>
          </p:nvPr>
        </p:nvSpPr>
        <p:spPr>
          <a:xfrm>
            <a:off x="411112" y="220398"/>
            <a:ext cx="8839835" cy="1127760"/>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zh-CN" altLang="en-US" sz="2800" b="1" spc="300" dirty="0">
                <a:solidFill>
                  <a:schemeClr val="bg1">
                    <a:lumMod val="50000"/>
                  </a:schemeClr>
                </a:solidFill>
                <a:latin typeface="微软雅黑" panose="020B0503020204020204" pitchFamily="34" charset="-122"/>
                <a:ea typeface="微软雅黑" panose="020B0503020204020204" pitchFamily="34" charset="-122"/>
              </a:rPr>
              <a:t>傅立叶变换函数</a:t>
            </a:r>
            <a:endParaRPr lang="en-US" sz="4000" b="1" spc="300" dirty="0">
              <a:solidFill>
                <a:srgbClr val="4472C4"/>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5677873-CDB1-48CF-9CEB-44D4903DA58B}"/>
              </a:ext>
            </a:extLst>
          </p:cNvPr>
          <p:cNvSpPr txBox="1"/>
          <p:nvPr/>
        </p:nvSpPr>
        <p:spPr>
          <a:xfrm>
            <a:off x="4171406" y="365760"/>
            <a:ext cx="184731" cy="369332"/>
          </a:xfrm>
          <a:prstGeom prst="rect">
            <a:avLst/>
          </a:prstGeom>
          <a:noFill/>
        </p:spPr>
        <p:txBody>
          <a:bodyPr wrap="none" rtlCol="0">
            <a:spAutoFit/>
          </a:bodyPr>
          <a:lstStyle/>
          <a:p>
            <a:endParaRPr lang="zh-CN" altLang="en-US" dirty="0"/>
          </a:p>
        </p:txBody>
      </p:sp>
      <p:sp>
        <p:nvSpPr>
          <p:cNvPr id="2" name="文本框 1">
            <a:extLst>
              <a:ext uri="{FF2B5EF4-FFF2-40B4-BE49-F238E27FC236}">
                <a16:creationId xmlns:a16="http://schemas.microsoft.com/office/drawing/2014/main" id="{ECF1129F-89D9-4866-BF5E-1DABF47E8837}"/>
              </a:ext>
            </a:extLst>
          </p:cNvPr>
          <p:cNvSpPr txBox="1"/>
          <p:nvPr/>
        </p:nvSpPr>
        <p:spPr>
          <a:xfrm>
            <a:off x="1115944" y="1589553"/>
            <a:ext cx="4387915" cy="3693319"/>
          </a:xfrm>
          <a:prstGeom prst="rect">
            <a:avLst/>
          </a:prstGeom>
          <a:noFill/>
        </p:spPr>
        <p:txBody>
          <a:bodyPr wrap="square" rtlCol="0">
            <a:spAutoFit/>
          </a:bodyPr>
          <a:lstStyle/>
          <a:p>
            <a:pPr indent="266700"/>
            <a:r>
              <a:rPr lang="zh-CN" altLang="zh-CN" sz="1800" kern="0" dirty="0">
                <a:effectLst/>
                <a:ea typeface="宋体" panose="02010600030101010101" pitchFamily="2" charset="-122"/>
                <a:cs typeface="宋体" panose="02010600030101010101" pitchFamily="2" charset="-122"/>
              </a:rPr>
              <a:t>我们来到测试程序第一个运算函数，原始的傅立叶变换“</a:t>
            </a:r>
            <a:r>
              <a:rPr lang="en-US" altLang="zh-CN" sz="1800" kern="0" dirty="0" err="1">
                <a:effectLst/>
                <a:ea typeface="宋体" panose="02010600030101010101" pitchFamily="2" charset="-122"/>
                <a:cs typeface="宋体" panose="02010600030101010101" pitchFamily="2" charset="-122"/>
              </a:rPr>
              <a:t>DFT_ref_inplace</a:t>
            </a:r>
            <a:r>
              <a:rPr lang="en-US" altLang="zh-CN" sz="1800" kern="0" dirty="0">
                <a:effectLst/>
                <a:ea typeface="宋体" panose="02010600030101010101" pitchFamily="2" charset="-122"/>
                <a:cs typeface="宋体" panose="02010600030101010101" pitchFamily="2" charset="-122"/>
              </a:rPr>
              <a:t>()</a:t>
            </a:r>
            <a:r>
              <a:rPr lang="zh-CN" altLang="zh-CN" sz="1800" kern="0" dirty="0">
                <a:effectLst/>
                <a:ea typeface="宋体" panose="02010600030101010101" pitchFamily="2" charset="-122"/>
                <a:cs typeface="宋体" panose="02010600030101010101" pitchFamily="2" charset="-122"/>
              </a:rPr>
              <a:t>”。这个函数只有一个参数，就是输入的数据，运算过程中会把输入数据覆盖掉，所以函数运行结束后，那个传入的</a:t>
            </a:r>
            <a:r>
              <a:rPr lang="en-US" altLang="zh-CN" sz="1800" kern="0" dirty="0">
                <a:effectLst/>
                <a:ea typeface="宋体" panose="02010600030101010101" pitchFamily="2" charset="-122"/>
                <a:cs typeface="宋体" panose="02010600030101010101" pitchFamily="2" charset="-122"/>
              </a:rPr>
              <a:t>buffer</a:t>
            </a:r>
            <a:r>
              <a:rPr lang="zh-CN" altLang="zh-CN" sz="1800" kern="0" dirty="0">
                <a:effectLst/>
                <a:ea typeface="宋体" panose="02010600030101010101" pitchFamily="2" charset="-122"/>
                <a:cs typeface="宋体" panose="02010600030101010101" pitchFamily="2" charset="-122"/>
              </a:rPr>
              <a:t>内的内容就被修改掉了</a:t>
            </a:r>
            <a:r>
              <a:rPr lang="zh-CN" altLang="en-US" sz="1800" kern="0" dirty="0">
                <a:effectLst/>
                <a:ea typeface="宋体" panose="02010600030101010101" pitchFamily="2" charset="-122"/>
                <a:cs typeface="宋体" panose="02010600030101010101" pitchFamily="2" charset="-122"/>
              </a:rPr>
              <a:t>。</a:t>
            </a:r>
            <a:endParaRPr lang="en-US" altLang="zh-CN" sz="1800" kern="0" dirty="0">
              <a:effectLst/>
              <a:ea typeface="宋体" panose="02010600030101010101" pitchFamily="2" charset="-122"/>
              <a:cs typeface="宋体" panose="02010600030101010101" pitchFamily="2" charset="-122"/>
            </a:endParaRPr>
          </a:p>
          <a:p>
            <a:pPr indent="266700"/>
            <a:r>
              <a:rPr lang="zh-CN" altLang="zh-CN" sz="1800" dirty="0">
                <a:effectLst/>
                <a:latin typeface="宋体" panose="02010600030101010101" pitchFamily="2" charset="-122"/>
                <a:ea typeface="宋体" panose="02010600030101010101" pitchFamily="2" charset="-122"/>
                <a:cs typeface="宋体" panose="02010600030101010101" pitchFamily="2" charset="-122"/>
              </a:rPr>
              <a:t>程序分为两个嵌套的循环体，外循环就是负责递增</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k</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值的，内循环就是负责对每个</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g[k]</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做求和运算。因为是复数，所以程序里有不少复数的运算。看起来复杂，仔细看还是好理解的，我们就不啰嗦了。运算完毕后就调用前面计时器停止函数获取计时器的时间数据。</a:t>
            </a:r>
          </a:p>
        </p:txBody>
      </p:sp>
      <p:pic>
        <p:nvPicPr>
          <p:cNvPr id="11" name="图片 10">
            <a:extLst>
              <a:ext uri="{FF2B5EF4-FFF2-40B4-BE49-F238E27FC236}">
                <a16:creationId xmlns:a16="http://schemas.microsoft.com/office/drawing/2014/main" id="{957B5C7D-5F92-43DB-85A2-9FEB3BBCBAD1}"/>
              </a:ext>
            </a:extLst>
          </p:cNvPr>
          <p:cNvPicPr/>
          <p:nvPr/>
        </p:nvPicPr>
        <p:blipFill>
          <a:blip r:embed="rId7">
            <a:clrChange>
              <a:clrFrom>
                <a:srgbClr val="FFFFFF"/>
              </a:clrFrom>
              <a:clrTo>
                <a:srgbClr val="FFFFFF">
                  <a:alpha val="0"/>
                </a:srgbClr>
              </a:clrTo>
            </a:clrChange>
          </a:blip>
          <a:stretch>
            <a:fillRect/>
          </a:stretch>
        </p:blipFill>
        <p:spPr>
          <a:xfrm>
            <a:off x="5852391" y="1158062"/>
            <a:ext cx="5334054" cy="4482162"/>
          </a:xfrm>
          <a:prstGeom prst="rect">
            <a:avLst/>
          </a:prstGeom>
        </p:spPr>
      </p:pic>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A803B28C-2F6E-44E2-B9AB-5DA05EBD1AA0}"/>
                  </a:ext>
                </a:extLst>
              </p:cNvPr>
              <p:cNvSpPr txBox="1"/>
              <p:nvPr/>
            </p:nvSpPr>
            <p:spPr>
              <a:xfrm>
                <a:off x="5168069" y="5578279"/>
                <a:ext cx="6097424" cy="8714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𝑔</m:t>
                      </m:r>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𝑛</m:t>
                          </m:r>
                          <m:r>
                            <a:rPr lang="zh-CN" altLang="en-US" i="0">
                              <a:latin typeface="Cambria Math" panose="02040503050406030204" pitchFamily="18" charset="0"/>
                            </a:rPr>
                            <m:t>=0</m:t>
                          </m:r>
                        </m:sub>
                        <m:sup>
                          <m:r>
                            <a:rPr lang="zh-CN" altLang="en-US" i="1">
                              <a:latin typeface="Cambria Math" panose="02040503050406030204" pitchFamily="18" charset="0"/>
                            </a:rPr>
                            <m:t>𝑁</m:t>
                          </m:r>
                          <m:r>
                            <a:rPr lang="zh-CN" altLang="en-US" i="0">
                              <a:latin typeface="Cambria Math" panose="02040503050406030204" pitchFamily="18" charset="0"/>
                            </a:rPr>
                            <m:t>−1</m:t>
                          </m:r>
                        </m:sup>
                        <m:e>
                          <m:r>
                            <a:rPr lang="zh-CN" altLang="en-US" i="1">
                              <a:latin typeface="Cambria Math" panose="02040503050406030204" pitchFamily="18" charset="0"/>
                            </a:rPr>
                            <m:t>𝑓</m:t>
                          </m:r>
                          <m:d>
                            <m:dPr>
                              <m:begChr m:val="["/>
                              <m:endChr m:val="]"/>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𝑛</m:t>
                              </m:r>
                            </m:e>
                          </m:d>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i="0">
                                      <a:latin typeface="Cambria Math" panose="02040503050406030204" pitchFamily="18" charset="0"/>
                                    </a:rPr>
                                    <m:t>−</m:t>
                                  </m:r>
                                  <m:r>
                                    <a:rPr lang="zh-CN" altLang="en-US" i="1">
                                      <a:latin typeface="Cambria Math" panose="02040503050406030204" pitchFamily="18" charset="0"/>
                                    </a:rPr>
                                    <m:t>𝑖𝑘𝑛</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r>
                                        <a:rPr lang="zh-CN" altLang="en-US" i="1">
                                          <a:latin typeface="Cambria Math" panose="02040503050406030204" pitchFamily="18" charset="0"/>
                                        </a:rPr>
                                        <m:t>𝜋</m:t>
                                      </m:r>
                                    </m:num>
                                    <m:den>
                                      <m:r>
                                        <a:rPr lang="zh-CN" altLang="en-US" i="1">
                                          <a:latin typeface="Cambria Math" panose="02040503050406030204" pitchFamily="18" charset="0"/>
                                        </a:rPr>
                                        <m:t>𝑁</m:t>
                                      </m:r>
                                    </m:den>
                                  </m:f>
                                </m:e>
                              </m:d>
                            </m:sup>
                          </m:sSup>
                          <m:r>
                            <a:rPr lang="zh-CN" altLang="en-US" i="0">
                              <a:latin typeface="Cambria Math" panose="02040503050406030204" pitchFamily="18" charset="0"/>
                            </a:rPr>
                            <m:t>，其中</m:t>
                          </m:r>
                          <m:r>
                            <a:rPr lang="zh-CN" altLang="en-US" i="0">
                              <a:latin typeface="Cambria Math" panose="02040503050406030204" pitchFamily="18" charset="0"/>
                            </a:rPr>
                            <m:t> </m:t>
                          </m:r>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1">
                              <a:latin typeface="Cambria Math" panose="02040503050406030204" pitchFamily="18" charset="0"/>
                            </a:rPr>
                            <m:t>𝑛</m:t>
                          </m:r>
                          <m:r>
                            <a:rPr lang="zh-CN" altLang="en-US" i="0">
                              <a:latin typeface="Cambria Math" panose="02040503050406030204" pitchFamily="18" charset="0"/>
                            </a:rPr>
                            <m:t>∈</m:t>
                          </m:r>
                        </m:e>
                      </m:nary>
                      <m:r>
                        <a:rPr lang="zh-CN" altLang="en-US" i="0">
                          <a:latin typeface="Cambria Math" panose="02040503050406030204" pitchFamily="18" charset="0"/>
                        </a:rPr>
                        <m:t>{0,</m:t>
                      </m:r>
                      <m:r>
                        <a:rPr lang="zh-CN" altLang="en-US" i="0">
                          <a:latin typeface="Cambria Math" panose="02040503050406030204" pitchFamily="18" charset="0"/>
                        </a:rPr>
                        <m:t>ℕ</m:t>
                      </m:r>
                      <m:r>
                        <a:rPr lang="en-US" altLang="zh-CN" i="1">
                          <a:latin typeface="Cambria Math" panose="02040503050406030204" pitchFamily="18" charset="0"/>
                        </a:rPr>
                        <m:t>}</m:t>
                      </m:r>
                    </m:oMath>
                  </m:oMathPara>
                </a14:m>
                <a:endParaRPr lang="zh-CN" altLang="en-US" dirty="0"/>
              </a:p>
            </p:txBody>
          </p:sp>
        </mc:Choice>
        <mc:Fallback>
          <p:sp>
            <p:nvSpPr>
              <p:cNvPr id="13" name="文本框 12">
                <a:extLst>
                  <a:ext uri="{FF2B5EF4-FFF2-40B4-BE49-F238E27FC236}">
                    <a16:creationId xmlns:a16="http://schemas.microsoft.com/office/drawing/2014/main" id="{A803B28C-2F6E-44E2-B9AB-5DA05EBD1AA0}"/>
                  </a:ext>
                </a:extLst>
              </p:cNvPr>
              <p:cNvSpPr txBox="1">
                <a:spLocks noRot="1" noChangeAspect="1" noMove="1" noResize="1" noEditPoints="1" noAdjustHandles="1" noChangeArrowheads="1" noChangeShapeType="1" noTextEdit="1"/>
              </p:cNvSpPr>
              <p:nvPr/>
            </p:nvSpPr>
            <p:spPr>
              <a:xfrm>
                <a:off x="5168069" y="5578279"/>
                <a:ext cx="6097424" cy="871457"/>
              </a:xfrm>
              <a:prstGeom prst="rect">
                <a:avLst/>
              </a:prstGeom>
              <a:blipFill>
                <a:blip r:embed="rId8"/>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57351872"/>
      </p:ext>
    </p:extLst>
  </p:cSld>
  <p:clrMapOvr>
    <a:masterClrMapping/>
  </p:clrMapOvr>
  <p:transition spd="slow" advClick="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矩形 7"/>
              <p:cNvSpPr/>
              <p:nvPr userDrawn="1">
                <p:custDataLst>
                  <p:tags r:id="rId2"/>
                </p:custDataLst>
              </p:nvPr>
            </p:nvSpPr>
            <p:spPr>
              <a:xfrm>
                <a:off x="332105" y="784278"/>
                <a:ext cx="11188700" cy="57524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𝑔</m:t>
                      </m:r>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𝑘</m:t>
                      </m:r>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𝑛</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=0</m:t>
                          </m:r>
                        </m:sub>
                        <m:sup>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𝑁</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−1</m:t>
                          </m:r>
                        </m:sup>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𝑓</m:t>
                          </m:r>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𝑛</m:t>
                              </m:r>
                            </m:e>
                          </m:d>
                          <m:sSup>
                            <m:sSupPr>
                              <m:ctrlPr>
                                <a:rPr lang="zh-CN" altLang="zh-CN" i="1">
                                  <a:effectLst/>
                                  <a:latin typeface="Cambria Math" panose="02040503050406030204" pitchFamily="18" charset="0"/>
                                  <a:ea typeface="Cambria Math" panose="02040503050406030204" pitchFamily="18" charset="0"/>
                                </a:rPr>
                              </m:ctrlPr>
                            </m:sSupPr>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𝑖𝑘𝑛</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2</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𝜋</m:t>
                                  </m:r>
                                </m:num>
                                <m:den>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𝑁</m:t>
                                  </m:r>
                                </m:den>
                              </m:f>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sup>
                          </m:sSup>
                          <m:r>
                            <a:rPr lang="zh-CN" altLang="zh-CN" sz="1800" i="1" kern="0">
                              <a:effectLst/>
                              <a:latin typeface="Cambria Math" panose="02040503050406030204" pitchFamily="18" charset="0"/>
                              <a:ea typeface="宋体" panose="02010600030101010101" pitchFamily="2" charset="-122"/>
                              <a:cs typeface="宋体" panose="02010600030101010101" pitchFamily="2" charset="-122"/>
                            </a:rPr>
                            <m:t>，其中</m:t>
                          </m:r>
                          <m:r>
                            <a:rPr lang="zh-CN" altLang="zh-CN" sz="1800" i="1" kern="0">
                              <a:effectLst/>
                              <a:latin typeface="Cambria Math" panose="02040503050406030204" pitchFamily="18" charset="0"/>
                              <a:ea typeface="Cambria Math" panose="02040503050406030204" pitchFamily="18" charset="0"/>
                              <a:cs typeface="宋体" panose="02010600030101010101" pitchFamily="2" charset="-122"/>
                            </a:rPr>
                            <m:t> </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𝑘</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𝑛</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m:t>
                          </m:r>
                        </m:e>
                      </m:nary>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{0,</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ℕ</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oMath>
                  </m:oMathPara>
                </a14:m>
                <a:endParaRPr lang="zh-CN" altLang="en-US" dirty="0">
                  <a:solidFill>
                    <a:srgbClr val="FFFFFF"/>
                  </a:solidFill>
                  <a:latin typeface="微软雅黑" panose="020B0503020204020204" pitchFamily="34" charset="-122"/>
                  <a:ea typeface="微软雅黑" panose="020B0503020204020204" pitchFamily="34" charset="-122"/>
                </a:endParaRPr>
              </a:p>
            </p:txBody>
          </p:sp>
        </mc:Choice>
        <mc:Fallback>
          <p:sp>
            <p:nvSpPr>
              <p:cNvPr id="8" name="矩形 7"/>
              <p:cNvSpPr>
                <a:spLocks noRot="1" noChangeAspect="1" noMove="1" noResize="1" noEditPoints="1" noAdjustHandles="1" noChangeArrowheads="1" noChangeShapeType="1" noTextEdit="1"/>
              </p:cNvSpPr>
              <p:nvPr userDrawn="1">
                <p:custDataLst>
                  <p:tags r:id="rId2"/>
                </p:custDataLst>
              </p:nvPr>
            </p:nvSpPr>
            <p:spPr>
              <a:xfrm>
                <a:off x="332105" y="784278"/>
                <a:ext cx="11188700" cy="5752465"/>
              </a:xfrm>
              <a:prstGeom prst="rect">
                <a:avLst/>
              </a:prstGeom>
              <a:blipFill>
                <a:blip r:embed="rId6"/>
                <a:stretch>
                  <a:fillRect/>
                </a:stretch>
              </a:blipFill>
              <a:ln>
                <a:noFill/>
              </a:ln>
            </p:spPr>
            <p:txBody>
              <a:bodyPr/>
              <a:lstStyle/>
              <a:p>
                <a:r>
                  <a:rPr lang="zh-CN" altLang="en-US">
                    <a:noFill/>
                  </a:rPr>
                  <a:t> </a:t>
                </a:r>
              </a:p>
            </p:txBody>
          </p:sp>
        </mc:Fallback>
      </mc:AlternateContent>
      <p:sp>
        <p:nvSpPr>
          <p:cNvPr id="4" name="文本框 3"/>
          <p:cNvSpPr txBox="1"/>
          <p:nvPr>
            <p:custDataLst>
              <p:tags r:id="rId3"/>
            </p:custDataLst>
          </p:nvPr>
        </p:nvSpPr>
        <p:spPr>
          <a:xfrm>
            <a:off x="411112" y="220398"/>
            <a:ext cx="8839835" cy="1127760"/>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zh-CN" altLang="en-US" sz="2800" b="1" spc="300" dirty="0">
                <a:solidFill>
                  <a:schemeClr val="bg1">
                    <a:lumMod val="50000"/>
                  </a:schemeClr>
                </a:solidFill>
                <a:latin typeface="微软雅黑" panose="020B0503020204020204" pitchFamily="34" charset="-122"/>
                <a:ea typeface="微软雅黑" panose="020B0503020204020204" pitchFamily="34" charset="-122"/>
              </a:rPr>
              <a:t>运算结果的调整和检查</a:t>
            </a:r>
            <a:endParaRPr lang="en-US" sz="4000" b="1" spc="300" dirty="0">
              <a:solidFill>
                <a:srgbClr val="4472C4"/>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5677873-CDB1-48CF-9CEB-44D4903DA58B}"/>
              </a:ext>
            </a:extLst>
          </p:cNvPr>
          <p:cNvSpPr txBox="1"/>
          <p:nvPr/>
        </p:nvSpPr>
        <p:spPr>
          <a:xfrm>
            <a:off x="4171406" y="365760"/>
            <a:ext cx="184731" cy="369332"/>
          </a:xfrm>
          <a:prstGeom prst="rect">
            <a:avLst/>
          </a:prstGeom>
          <a:noFill/>
        </p:spPr>
        <p:txBody>
          <a:bodyPr wrap="none" rtlCol="0">
            <a:spAutoFit/>
          </a:bodyPr>
          <a:lstStyle/>
          <a:p>
            <a:endParaRPr lang="zh-CN" altLang="en-US" dirty="0"/>
          </a:p>
        </p:txBody>
      </p:sp>
      <p:sp>
        <p:nvSpPr>
          <p:cNvPr id="2" name="文本框 1">
            <a:extLst>
              <a:ext uri="{FF2B5EF4-FFF2-40B4-BE49-F238E27FC236}">
                <a16:creationId xmlns:a16="http://schemas.microsoft.com/office/drawing/2014/main" id="{ECF1129F-89D9-4866-BF5E-1DABF47E8837}"/>
              </a:ext>
            </a:extLst>
          </p:cNvPr>
          <p:cNvSpPr txBox="1"/>
          <p:nvPr/>
        </p:nvSpPr>
        <p:spPr>
          <a:xfrm>
            <a:off x="411112" y="1589553"/>
            <a:ext cx="5092747" cy="4524315"/>
          </a:xfrm>
          <a:prstGeom prst="rect">
            <a:avLst/>
          </a:prstGeom>
          <a:noFill/>
        </p:spPr>
        <p:txBody>
          <a:bodyPr wrap="square" rtlCol="0">
            <a:spAutoFit/>
          </a:bodyPr>
          <a:lstStyle/>
          <a:p>
            <a:pPr indent="266700"/>
            <a:r>
              <a:rPr lang="zh-CN" altLang="zh-CN" sz="1600" kern="0" dirty="0">
                <a:effectLst/>
                <a:ea typeface="宋体" panose="02010600030101010101" pitchFamily="2" charset="-122"/>
                <a:cs typeface="宋体" panose="02010600030101010101" pitchFamily="2" charset="-122"/>
              </a:rPr>
              <a:t>这个函数也不复杂，需要注意的是，这个函数有多个输入参数，第一个是输入数据，这个数据就是前面运算完毕后的结果，拿来待检测用的。第二个参数是输出数据，为何要输出数据呢？原因是傅立叶变换是复数域的，我们需要转换成实数才能比较容易的做比较和观察。第三个参数比较特别，“</a:t>
            </a:r>
            <a:r>
              <a:rPr lang="en-US" altLang="zh-CN" sz="1600" kern="0" dirty="0" err="1">
                <a:effectLst/>
                <a:ea typeface="宋体" panose="02010600030101010101" pitchFamily="2" charset="-122"/>
                <a:cs typeface="宋体" panose="02010600030101010101" pitchFamily="2" charset="-122"/>
              </a:rPr>
              <a:t>refIndex</a:t>
            </a:r>
            <a:r>
              <a:rPr lang="zh-CN" altLang="zh-CN" sz="1600" kern="0" dirty="0">
                <a:effectLst/>
                <a:ea typeface="宋体" panose="02010600030101010101" pitchFamily="2" charset="-122"/>
                <a:cs typeface="宋体" panose="02010600030101010101" pitchFamily="2" charset="-122"/>
              </a:rPr>
              <a:t>” 这个是我们根据测试数据事先计算的一个结果，我们希望这个结果和实际运算出来的结果一致。后面两个参数，都是为了打印出信息用的，包括时间信息，就不解释了。函数中，主要调用了两个</a:t>
            </a:r>
            <a:r>
              <a:rPr lang="en-US" altLang="zh-CN" sz="1600" kern="0" dirty="0">
                <a:effectLst/>
                <a:ea typeface="宋体" panose="02010600030101010101" pitchFamily="2" charset="-122"/>
                <a:cs typeface="宋体" panose="02010600030101010101" pitchFamily="2" charset="-122"/>
              </a:rPr>
              <a:t>ARM</a:t>
            </a:r>
            <a:r>
              <a:rPr lang="zh-CN" altLang="zh-CN" sz="1600" kern="0" dirty="0">
                <a:effectLst/>
                <a:ea typeface="宋体" panose="02010600030101010101" pitchFamily="2" charset="-122"/>
                <a:cs typeface="宋体" panose="02010600030101010101" pitchFamily="2" charset="-122"/>
              </a:rPr>
              <a:t>内核支持库中的两个数学函数，“</a:t>
            </a:r>
            <a:r>
              <a:rPr lang="en-US" altLang="zh-CN" sz="1600" kern="0" dirty="0">
                <a:effectLst/>
                <a:ea typeface="宋体" panose="02010600030101010101" pitchFamily="2" charset="-122"/>
                <a:cs typeface="宋体" panose="02010600030101010101" pitchFamily="2" charset="-122"/>
              </a:rPr>
              <a:t>arm_cmplx_mag_f32()</a:t>
            </a:r>
            <a:r>
              <a:rPr lang="zh-CN" altLang="zh-CN" sz="1600" kern="0" dirty="0">
                <a:effectLst/>
                <a:ea typeface="宋体" panose="02010600030101010101" pitchFamily="2" charset="-122"/>
                <a:cs typeface="宋体" panose="02010600030101010101" pitchFamily="2" charset="-122"/>
              </a:rPr>
              <a:t>”就是将复数转换成实数的函数。所以，这个函数需要有输入数据和输出数据，也就是我们“</a:t>
            </a:r>
            <a:r>
              <a:rPr lang="en-US" altLang="zh-CN" sz="1600" kern="0" dirty="0" err="1">
                <a:effectLst/>
                <a:ea typeface="宋体" panose="02010600030101010101" pitchFamily="2" charset="-122"/>
                <a:cs typeface="宋体" panose="02010600030101010101" pitchFamily="2" charset="-122"/>
              </a:rPr>
              <a:t>check_result</a:t>
            </a:r>
            <a:r>
              <a:rPr lang="en-US" altLang="zh-CN" sz="1600" kern="0" dirty="0">
                <a:effectLst/>
                <a:ea typeface="宋体" panose="02010600030101010101" pitchFamily="2" charset="-122"/>
                <a:cs typeface="宋体" panose="02010600030101010101" pitchFamily="2" charset="-122"/>
              </a:rPr>
              <a:t>()</a:t>
            </a:r>
            <a:r>
              <a:rPr lang="zh-CN" altLang="zh-CN" sz="1600" kern="0" dirty="0">
                <a:effectLst/>
                <a:ea typeface="宋体" panose="02010600030101010101" pitchFamily="2" charset="-122"/>
                <a:cs typeface="宋体" panose="02010600030101010101" pitchFamily="2" charset="-122"/>
              </a:rPr>
              <a:t>”函数的输入和输出数据，还有一个参数就是比较数据的大小。“</a:t>
            </a:r>
            <a:r>
              <a:rPr lang="en-US" altLang="zh-CN" sz="1600" kern="0" dirty="0">
                <a:effectLst/>
                <a:ea typeface="宋体" panose="02010600030101010101" pitchFamily="2" charset="-122"/>
                <a:cs typeface="宋体" panose="02010600030101010101" pitchFamily="2" charset="-122"/>
              </a:rPr>
              <a:t>arm_max_f32()</a:t>
            </a:r>
            <a:r>
              <a:rPr lang="zh-CN" altLang="zh-CN" sz="1600" kern="0" dirty="0">
                <a:effectLst/>
                <a:ea typeface="宋体" panose="02010600030101010101" pitchFamily="2" charset="-122"/>
                <a:cs typeface="宋体" panose="02010600030101010101" pitchFamily="2" charset="-122"/>
              </a:rPr>
              <a:t>”是在一个数组中寻找最大值，并且将数值和在数组中位置输出出来。所以这个函数只需要输入数据，而这个输入数据就是前面转换好的数据，后面的大小是傅立叶变换点数的一半，为何是一半呢？</a:t>
            </a:r>
            <a:endParaRPr lang="zh-CN" altLang="zh-CN" sz="16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9" name="图片 8">
            <a:extLst>
              <a:ext uri="{FF2B5EF4-FFF2-40B4-BE49-F238E27FC236}">
                <a16:creationId xmlns:a16="http://schemas.microsoft.com/office/drawing/2014/main" id="{4A9AAD47-D354-4FEE-AE2D-2741E8AA1F93}"/>
              </a:ext>
            </a:extLst>
          </p:cNvPr>
          <p:cNvPicPr/>
          <p:nvPr/>
        </p:nvPicPr>
        <p:blipFill>
          <a:blip r:embed="rId7"/>
          <a:stretch>
            <a:fillRect/>
          </a:stretch>
        </p:blipFill>
        <p:spPr>
          <a:xfrm>
            <a:off x="5695177" y="2160860"/>
            <a:ext cx="6496823" cy="3197353"/>
          </a:xfrm>
          <a:prstGeom prst="rect">
            <a:avLst/>
          </a:prstGeom>
        </p:spPr>
      </p:pic>
    </p:spTree>
    <p:custDataLst>
      <p:tags r:id="rId1"/>
    </p:custDataLst>
    <p:extLst>
      <p:ext uri="{BB962C8B-B14F-4D97-AF65-F5344CB8AC3E}">
        <p14:creationId xmlns:p14="http://schemas.microsoft.com/office/powerpoint/2010/main" val="2542199665"/>
      </p:ext>
    </p:extLst>
  </p:cSld>
  <p:clrMapOvr>
    <a:masterClrMapping/>
  </p:clrMapOvr>
  <p:transition spd="slow" advClick="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矩形 7"/>
              <p:cNvSpPr/>
              <p:nvPr userDrawn="1">
                <p:custDataLst>
                  <p:tags r:id="rId2"/>
                </p:custDataLst>
              </p:nvPr>
            </p:nvSpPr>
            <p:spPr>
              <a:xfrm>
                <a:off x="332105" y="784278"/>
                <a:ext cx="11188700" cy="57524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𝑔</m:t>
                      </m:r>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𝑘</m:t>
                      </m:r>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𝑛</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=0</m:t>
                          </m:r>
                        </m:sub>
                        <m:sup>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𝑁</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−1</m:t>
                          </m:r>
                        </m:sup>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𝑓</m:t>
                          </m:r>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𝑛</m:t>
                              </m:r>
                            </m:e>
                          </m:d>
                          <m:sSup>
                            <m:sSupPr>
                              <m:ctrlPr>
                                <a:rPr lang="zh-CN" altLang="zh-CN" i="1">
                                  <a:effectLst/>
                                  <a:latin typeface="Cambria Math" panose="02040503050406030204" pitchFamily="18" charset="0"/>
                                  <a:ea typeface="Cambria Math" panose="02040503050406030204" pitchFamily="18" charset="0"/>
                                </a:rPr>
                              </m:ctrlPr>
                            </m:sSupPr>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𝑖𝑘𝑛</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2</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𝜋</m:t>
                                  </m:r>
                                </m:num>
                                <m:den>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𝑁</m:t>
                                  </m:r>
                                </m:den>
                              </m:f>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sup>
                          </m:sSup>
                          <m:r>
                            <a:rPr lang="zh-CN" altLang="zh-CN" sz="1800" i="1" kern="0">
                              <a:effectLst/>
                              <a:latin typeface="Cambria Math" panose="02040503050406030204" pitchFamily="18" charset="0"/>
                              <a:ea typeface="宋体" panose="02010600030101010101" pitchFamily="2" charset="-122"/>
                              <a:cs typeface="宋体" panose="02010600030101010101" pitchFamily="2" charset="-122"/>
                            </a:rPr>
                            <m:t>，其中</m:t>
                          </m:r>
                          <m:r>
                            <a:rPr lang="zh-CN" altLang="zh-CN" sz="1800" i="1" kern="0">
                              <a:effectLst/>
                              <a:latin typeface="Cambria Math" panose="02040503050406030204" pitchFamily="18" charset="0"/>
                              <a:ea typeface="Cambria Math" panose="02040503050406030204" pitchFamily="18" charset="0"/>
                              <a:cs typeface="宋体" panose="02010600030101010101" pitchFamily="2" charset="-122"/>
                            </a:rPr>
                            <m:t> </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𝑘</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𝑛</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m:t>
                          </m:r>
                        </m:e>
                      </m:nary>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{0,</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ℕ</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oMath>
                  </m:oMathPara>
                </a14:m>
                <a:endParaRPr lang="zh-CN" altLang="en-US" dirty="0">
                  <a:solidFill>
                    <a:srgbClr val="FFFFFF"/>
                  </a:solidFill>
                  <a:latin typeface="微软雅黑" panose="020B0503020204020204" pitchFamily="34" charset="-122"/>
                  <a:ea typeface="微软雅黑" panose="020B0503020204020204" pitchFamily="34" charset="-122"/>
                </a:endParaRPr>
              </a:p>
            </p:txBody>
          </p:sp>
        </mc:Choice>
        <mc:Fallback>
          <p:sp>
            <p:nvSpPr>
              <p:cNvPr id="8" name="矩形 7"/>
              <p:cNvSpPr>
                <a:spLocks noRot="1" noChangeAspect="1" noMove="1" noResize="1" noEditPoints="1" noAdjustHandles="1" noChangeArrowheads="1" noChangeShapeType="1" noTextEdit="1"/>
              </p:cNvSpPr>
              <p:nvPr userDrawn="1">
                <p:custDataLst>
                  <p:tags r:id="rId2"/>
                </p:custDataLst>
              </p:nvPr>
            </p:nvSpPr>
            <p:spPr>
              <a:xfrm>
                <a:off x="332105" y="784278"/>
                <a:ext cx="11188700" cy="5752465"/>
              </a:xfrm>
              <a:prstGeom prst="rect">
                <a:avLst/>
              </a:prstGeom>
              <a:blipFill>
                <a:blip r:embed="rId6"/>
                <a:stretch>
                  <a:fillRect/>
                </a:stretch>
              </a:blipFill>
              <a:ln>
                <a:noFill/>
              </a:ln>
            </p:spPr>
            <p:txBody>
              <a:bodyPr/>
              <a:lstStyle/>
              <a:p>
                <a:r>
                  <a:rPr lang="zh-CN" altLang="en-US">
                    <a:noFill/>
                  </a:rPr>
                  <a:t> </a:t>
                </a:r>
              </a:p>
            </p:txBody>
          </p:sp>
        </mc:Fallback>
      </mc:AlternateContent>
      <p:sp>
        <p:nvSpPr>
          <p:cNvPr id="4" name="文本框 3"/>
          <p:cNvSpPr txBox="1"/>
          <p:nvPr>
            <p:custDataLst>
              <p:tags r:id="rId3"/>
            </p:custDataLst>
          </p:nvPr>
        </p:nvSpPr>
        <p:spPr>
          <a:xfrm>
            <a:off x="411112" y="220398"/>
            <a:ext cx="8839835" cy="1127760"/>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en-US" altLang="zh-CN" sz="2800" b="1" spc="300" dirty="0">
                <a:solidFill>
                  <a:schemeClr val="bg1">
                    <a:lumMod val="50000"/>
                  </a:schemeClr>
                </a:solidFill>
                <a:latin typeface="微软雅黑" panose="020B0503020204020204" pitchFamily="34" charset="-122"/>
                <a:ea typeface="微软雅黑" panose="020B0503020204020204" pitchFamily="34" charset="-122"/>
              </a:rPr>
              <a:t>FFT</a:t>
            </a:r>
            <a:r>
              <a:rPr lang="zh-CN" altLang="en-US" sz="2800" b="1" spc="300" dirty="0">
                <a:solidFill>
                  <a:schemeClr val="bg1">
                    <a:lumMod val="50000"/>
                  </a:schemeClr>
                </a:solidFill>
                <a:latin typeface="微软雅黑" panose="020B0503020204020204" pitchFamily="34" charset="-122"/>
                <a:ea typeface="微软雅黑" panose="020B0503020204020204" pitchFamily="34" charset="-122"/>
              </a:rPr>
              <a:t>变换函数</a:t>
            </a:r>
            <a:endParaRPr lang="en-US" sz="4000" b="1" spc="300" dirty="0">
              <a:solidFill>
                <a:srgbClr val="4472C4"/>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5677873-CDB1-48CF-9CEB-44D4903DA58B}"/>
              </a:ext>
            </a:extLst>
          </p:cNvPr>
          <p:cNvSpPr txBox="1"/>
          <p:nvPr/>
        </p:nvSpPr>
        <p:spPr>
          <a:xfrm>
            <a:off x="4171406" y="365760"/>
            <a:ext cx="184731" cy="369332"/>
          </a:xfrm>
          <a:prstGeom prst="rect">
            <a:avLst/>
          </a:prstGeom>
          <a:noFill/>
        </p:spPr>
        <p:txBody>
          <a:bodyPr wrap="none" rtlCol="0">
            <a:spAutoFit/>
          </a:bodyPr>
          <a:lstStyle/>
          <a:p>
            <a:endParaRPr lang="zh-CN" altLang="en-US" dirty="0"/>
          </a:p>
        </p:txBody>
      </p:sp>
      <p:sp>
        <p:nvSpPr>
          <p:cNvPr id="2" name="文本框 1">
            <a:extLst>
              <a:ext uri="{FF2B5EF4-FFF2-40B4-BE49-F238E27FC236}">
                <a16:creationId xmlns:a16="http://schemas.microsoft.com/office/drawing/2014/main" id="{ECF1129F-89D9-4866-BF5E-1DABF47E8837}"/>
              </a:ext>
            </a:extLst>
          </p:cNvPr>
          <p:cNvSpPr txBox="1"/>
          <p:nvPr/>
        </p:nvSpPr>
        <p:spPr>
          <a:xfrm>
            <a:off x="411112" y="1589553"/>
            <a:ext cx="5092747" cy="1754326"/>
          </a:xfrm>
          <a:prstGeom prst="rect">
            <a:avLst/>
          </a:prstGeom>
          <a:noFill/>
        </p:spPr>
        <p:txBody>
          <a:bodyPr wrap="square" rtlCol="0">
            <a:spAutoFit/>
          </a:bodyPr>
          <a:lstStyle/>
          <a:p>
            <a:pPr indent="266700"/>
            <a:r>
              <a:rPr lang="zh-CN" altLang="zh-CN" sz="1800" kern="0" dirty="0">
                <a:effectLst/>
                <a:ea typeface="宋体" panose="02010600030101010101" pitchFamily="2" charset="-122"/>
                <a:cs typeface="宋体" panose="02010600030101010101" pitchFamily="2" charset="-122"/>
              </a:rPr>
              <a:t>这个函数主要就是完成前面理论课上，我们谈到的那个蝶形算法。变序的操作在前面初始化时已经预先做了。我们不对这个函数本身做详细的解释了，太费口舌，建议大家对着理论课的知识来慢慢啃，课堂时间我们还是讲一些更重要的概念。</a:t>
            </a:r>
            <a:endParaRPr lang="zh-CN" altLang="zh-CN" sz="16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7" name="图片 6">
            <a:extLst>
              <a:ext uri="{FF2B5EF4-FFF2-40B4-BE49-F238E27FC236}">
                <a16:creationId xmlns:a16="http://schemas.microsoft.com/office/drawing/2014/main" id="{50BE7D01-A081-48E5-857C-0F4B1063ACEB}"/>
              </a:ext>
            </a:extLst>
          </p:cNvPr>
          <p:cNvPicPr/>
          <p:nvPr/>
        </p:nvPicPr>
        <p:blipFill>
          <a:blip r:embed="rId7">
            <a:clrChange>
              <a:clrFrom>
                <a:srgbClr val="FFFFFF"/>
              </a:clrFrom>
              <a:clrTo>
                <a:srgbClr val="FFFFFF">
                  <a:alpha val="0"/>
                </a:srgbClr>
              </a:clrTo>
            </a:clrChange>
          </a:blip>
          <a:stretch>
            <a:fillRect/>
          </a:stretch>
        </p:blipFill>
        <p:spPr>
          <a:xfrm>
            <a:off x="6096000" y="1216025"/>
            <a:ext cx="5092747" cy="5320718"/>
          </a:xfrm>
          <a:prstGeom prst="rect">
            <a:avLst/>
          </a:prstGeom>
        </p:spPr>
      </p:pic>
    </p:spTree>
    <p:custDataLst>
      <p:tags r:id="rId1"/>
    </p:custDataLst>
    <p:extLst>
      <p:ext uri="{BB962C8B-B14F-4D97-AF65-F5344CB8AC3E}">
        <p14:creationId xmlns:p14="http://schemas.microsoft.com/office/powerpoint/2010/main" val="1834250086"/>
      </p:ext>
    </p:extLst>
  </p:cSld>
  <p:clrMapOvr>
    <a:masterClrMapping/>
  </p:clrMapOvr>
  <p:transition spd="slow" advClick="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矩形 7"/>
              <p:cNvSpPr/>
              <p:nvPr userDrawn="1">
                <p:custDataLst>
                  <p:tags r:id="rId2"/>
                </p:custDataLst>
              </p:nvPr>
            </p:nvSpPr>
            <p:spPr>
              <a:xfrm>
                <a:off x="332105" y="784278"/>
                <a:ext cx="11188700" cy="57524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𝑔</m:t>
                      </m:r>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𝑘</m:t>
                      </m:r>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𝑛</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=0</m:t>
                          </m:r>
                        </m:sub>
                        <m:sup>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𝑁</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−1</m:t>
                          </m:r>
                        </m:sup>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𝑓</m:t>
                          </m:r>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𝑛</m:t>
                              </m:r>
                            </m:e>
                          </m:d>
                          <m:sSup>
                            <m:sSupPr>
                              <m:ctrlPr>
                                <a:rPr lang="zh-CN" altLang="zh-CN" i="1">
                                  <a:effectLst/>
                                  <a:latin typeface="Cambria Math" panose="02040503050406030204" pitchFamily="18" charset="0"/>
                                  <a:ea typeface="Cambria Math" panose="02040503050406030204" pitchFamily="18" charset="0"/>
                                </a:rPr>
                              </m:ctrlPr>
                            </m:sSupPr>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𝑖𝑘𝑛</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2</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𝜋</m:t>
                                  </m:r>
                                </m:num>
                                <m:den>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𝑁</m:t>
                                  </m:r>
                                </m:den>
                              </m:f>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sup>
                          </m:sSup>
                          <m:r>
                            <a:rPr lang="zh-CN" altLang="zh-CN" sz="1800" i="1" kern="0">
                              <a:effectLst/>
                              <a:latin typeface="Cambria Math" panose="02040503050406030204" pitchFamily="18" charset="0"/>
                              <a:ea typeface="宋体" panose="02010600030101010101" pitchFamily="2" charset="-122"/>
                              <a:cs typeface="宋体" panose="02010600030101010101" pitchFamily="2" charset="-122"/>
                            </a:rPr>
                            <m:t>，其中</m:t>
                          </m:r>
                          <m:r>
                            <a:rPr lang="zh-CN" altLang="zh-CN" sz="1800" i="1" kern="0">
                              <a:effectLst/>
                              <a:latin typeface="Cambria Math" panose="02040503050406030204" pitchFamily="18" charset="0"/>
                              <a:ea typeface="Cambria Math" panose="02040503050406030204" pitchFamily="18" charset="0"/>
                              <a:cs typeface="宋体" panose="02010600030101010101" pitchFamily="2" charset="-122"/>
                            </a:rPr>
                            <m:t> </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𝑘</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𝑛</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m:t>
                          </m:r>
                        </m:e>
                      </m:nary>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{0,</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ℕ</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oMath>
                  </m:oMathPara>
                </a14:m>
                <a:endParaRPr lang="zh-CN" altLang="en-US" dirty="0">
                  <a:solidFill>
                    <a:srgbClr val="FFFFFF"/>
                  </a:solidFill>
                  <a:latin typeface="微软雅黑" panose="020B0503020204020204" pitchFamily="34" charset="-122"/>
                  <a:ea typeface="微软雅黑" panose="020B0503020204020204" pitchFamily="34" charset="-122"/>
                </a:endParaRPr>
              </a:p>
            </p:txBody>
          </p:sp>
        </mc:Choice>
        <mc:Fallback>
          <p:sp>
            <p:nvSpPr>
              <p:cNvPr id="8" name="矩形 7"/>
              <p:cNvSpPr>
                <a:spLocks noRot="1" noChangeAspect="1" noMove="1" noResize="1" noEditPoints="1" noAdjustHandles="1" noChangeArrowheads="1" noChangeShapeType="1" noTextEdit="1"/>
              </p:cNvSpPr>
              <p:nvPr userDrawn="1">
                <p:custDataLst>
                  <p:tags r:id="rId2"/>
                </p:custDataLst>
              </p:nvPr>
            </p:nvSpPr>
            <p:spPr>
              <a:xfrm>
                <a:off x="332105" y="784278"/>
                <a:ext cx="11188700" cy="5752465"/>
              </a:xfrm>
              <a:prstGeom prst="rect">
                <a:avLst/>
              </a:prstGeom>
              <a:blipFill>
                <a:blip r:embed="rId6"/>
                <a:stretch>
                  <a:fillRect/>
                </a:stretch>
              </a:blipFill>
              <a:ln>
                <a:noFill/>
              </a:ln>
            </p:spPr>
            <p:txBody>
              <a:bodyPr/>
              <a:lstStyle/>
              <a:p>
                <a:r>
                  <a:rPr lang="zh-CN" altLang="en-US">
                    <a:noFill/>
                  </a:rPr>
                  <a:t> </a:t>
                </a:r>
              </a:p>
            </p:txBody>
          </p:sp>
        </mc:Fallback>
      </mc:AlternateContent>
      <p:sp>
        <p:nvSpPr>
          <p:cNvPr id="4" name="文本框 3"/>
          <p:cNvSpPr txBox="1"/>
          <p:nvPr>
            <p:custDataLst>
              <p:tags r:id="rId3"/>
            </p:custDataLst>
          </p:nvPr>
        </p:nvSpPr>
        <p:spPr>
          <a:xfrm>
            <a:off x="411112" y="220398"/>
            <a:ext cx="8839835" cy="1127760"/>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en-US" altLang="zh-CN" sz="2800" b="1" spc="300" dirty="0">
                <a:solidFill>
                  <a:schemeClr val="bg1">
                    <a:lumMod val="50000"/>
                  </a:schemeClr>
                </a:solidFill>
                <a:latin typeface="微软雅黑" panose="020B0503020204020204" pitchFamily="34" charset="-122"/>
                <a:ea typeface="微软雅黑" panose="020B0503020204020204" pitchFamily="34" charset="-122"/>
              </a:rPr>
              <a:t>DSP</a:t>
            </a:r>
            <a:r>
              <a:rPr lang="zh-CN" altLang="en-US" sz="2800" b="1" spc="300" dirty="0">
                <a:solidFill>
                  <a:schemeClr val="bg1">
                    <a:lumMod val="50000"/>
                  </a:schemeClr>
                </a:solidFill>
                <a:latin typeface="微软雅黑" panose="020B0503020204020204" pitchFamily="34" charset="-122"/>
                <a:ea typeface="微软雅黑" panose="020B0503020204020204" pitchFamily="34" charset="-122"/>
              </a:rPr>
              <a:t>指令优化的</a:t>
            </a:r>
            <a:r>
              <a:rPr lang="en-US" altLang="zh-CN" sz="2800" b="1" spc="300" dirty="0">
                <a:solidFill>
                  <a:schemeClr val="bg1">
                    <a:lumMod val="50000"/>
                  </a:schemeClr>
                </a:solidFill>
                <a:latin typeface="微软雅黑" panose="020B0503020204020204" pitchFamily="34" charset="-122"/>
                <a:ea typeface="微软雅黑" panose="020B0503020204020204" pitchFamily="34" charset="-122"/>
              </a:rPr>
              <a:t>FFT</a:t>
            </a:r>
            <a:r>
              <a:rPr lang="zh-CN" altLang="en-US" sz="2800" b="1" spc="300" dirty="0">
                <a:solidFill>
                  <a:schemeClr val="bg1">
                    <a:lumMod val="50000"/>
                  </a:schemeClr>
                </a:solidFill>
                <a:latin typeface="微软雅黑" panose="020B0503020204020204" pitchFamily="34" charset="-122"/>
                <a:ea typeface="微软雅黑" panose="020B0503020204020204" pitchFamily="34" charset="-122"/>
              </a:rPr>
              <a:t>变换函数</a:t>
            </a:r>
            <a:endParaRPr lang="en-US" sz="4000" b="1" spc="300" dirty="0">
              <a:solidFill>
                <a:srgbClr val="4472C4"/>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5677873-CDB1-48CF-9CEB-44D4903DA58B}"/>
              </a:ext>
            </a:extLst>
          </p:cNvPr>
          <p:cNvSpPr txBox="1"/>
          <p:nvPr/>
        </p:nvSpPr>
        <p:spPr>
          <a:xfrm>
            <a:off x="4171406" y="365760"/>
            <a:ext cx="184731" cy="369332"/>
          </a:xfrm>
          <a:prstGeom prst="rect">
            <a:avLst/>
          </a:prstGeom>
          <a:noFill/>
        </p:spPr>
        <p:txBody>
          <a:bodyPr wrap="none" rtlCol="0">
            <a:spAutoFit/>
          </a:bodyPr>
          <a:lstStyle/>
          <a:p>
            <a:endParaRPr lang="zh-CN" altLang="en-US" dirty="0"/>
          </a:p>
        </p:txBody>
      </p:sp>
      <p:sp>
        <p:nvSpPr>
          <p:cNvPr id="2" name="文本框 1">
            <a:extLst>
              <a:ext uri="{FF2B5EF4-FFF2-40B4-BE49-F238E27FC236}">
                <a16:creationId xmlns:a16="http://schemas.microsoft.com/office/drawing/2014/main" id="{ECF1129F-89D9-4866-BF5E-1DABF47E8837}"/>
              </a:ext>
            </a:extLst>
          </p:cNvPr>
          <p:cNvSpPr txBox="1"/>
          <p:nvPr/>
        </p:nvSpPr>
        <p:spPr>
          <a:xfrm>
            <a:off x="513150" y="1674674"/>
            <a:ext cx="10826608" cy="1754326"/>
          </a:xfrm>
          <a:prstGeom prst="rect">
            <a:avLst/>
          </a:prstGeom>
          <a:noFill/>
        </p:spPr>
        <p:txBody>
          <a:bodyPr wrap="square" rtlCol="0">
            <a:spAutoFit/>
          </a:bodyPr>
          <a:lstStyle/>
          <a:p>
            <a:pPr indent="266700"/>
            <a:r>
              <a:rPr lang="zh-CN" altLang="zh-CN" sz="1800" kern="0" dirty="0">
                <a:effectLst/>
                <a:ea typeface="宋体" panose="02010600030101010101" pitchFamily="2" charset="-122"/>
                <a:cs typeface="宋体" panose="02010600030101010101" pitchFamily="2" charset="-122"/>
              </a:rPr>
              <a:t>在“</a:t>
            </a:r>
            <a:r>
              <a:rPr lang="en-US" altLang="zh-CN" sz="1800" kern="0" dirty="0" err="1">
                <a:effectLst/>
                <a:ea typeface="宋体" panose="02010600030101010101" pitchFamily="2" charset="-122"/>
                <a:cs typeface="宋体" panose="02010600030101010101" pitchFamily="2" charset="-122"/>
              </a:rPr>
              <a:t>fft_arm_dsp</a:t>
            </a:r>
            <a:r>
              <a:rPr lang="en-US" altLang="zh-CN" sz="1800" kern="0" dirty="0">
                <a:effectLst/>
                <a:ea typeface="宋体" panose="02010600030101010101" pitchFamily="2" charset="-122"/>
                <a:cs typeface="宋体" panose="02010600030101010101" pitchFamily="2" charset="-122"/>
              </a:rPr>
              <a:t>()</a:t>
            </a:r>
            <a:r>
              <a:rPr lang="zh-CN" altLang="zh-CN" sz="1800" kern="0" dirty="0">
                <a:effectLst/>
                <a:ea typeface="宋体" panose="02010600030101010101" pitchFamily="2" charset="-122"/>
                <a:cs typeface="宋体" panose="02010600030101010101" pitchFamily="2" charset="-122"/>
              </a:rPr>
              <a:t>”函数里直接调用了系统提供的库函数“</a:t>
            </a:r>
            <a:r>
              <a:rPr lang="en-US" altLang="zh-CN" sz="1800" kern="0" dirty="0">
                <a:effectLst/>
                <a:ea typeface="宋体" panose="02010600030101010101" pitchFamily="2" charset="-122"/>
                <a:cs typeface="宋体" panose="02010600030101010101" pitchFamily="2" charset="-122"/>
              </a:rPr>
              <a:t>arm_dfft_f32()</a:t>
            </a:r>
            <a:r>
              <a:rPr lang="zh-CN" altLang="zh-CN" sz="1800" kern="0" dirty="0">
                <a:effectLst/>
                <a:ea typeface="宋体" panose="02010600030101010101" pitchFamily="2" charset="-122"/>
                <a:cs typeface="宋体" panose="02010600030101010101" pitchFamily="2" charset="-122"/>
              </a:rPr>
              <a:t>”，所以很多操作我们也就看不到了。而且，这个库使用了</a:t>
            </a:r>
            <a:r>
              <a:rPr lang="en-US" altLang="zh-CN" sz="1800" kern="0" dirty="0">
                <a:effectLst/>
                <a:ea typeface="宋体" panose="02010600030101010101" pitchFamily="2" charset="-122"/>
                <a:cs typeface="宋体" panose="02010600030101010101" pitchFamily="2" charset="-122"/>
              </a:rPr>
              <a:t>M4F</a:t>
            </a:r>
            <a:r>
              <a:rPr lang="zh-CN" altLang="zh-CN" sz="1800" kern="0" dirty="0">
                <a:effectLst/>
                <a:ea typeface="宋体" panose="02010600030101010101" pitchFamily="2" charset="-122"/>
                <a:cs typeface="宋体" panose="02010600030101010101" pitchFamily="2" charset="-122"/>
              </a:rPr>
              <a:t>特有的</a:t>
            </a:r>
            <a:r>
              <a:rPr lang="en-US" altLang="zh-CN" sz="1800" kern="0" dirty="0">
                <a:effectLst/>
                <a:ea typeface="宋体" panose="02010600030101010101" pitchFamily="2" charset="-122"/>
                <a:cs typeface="宋体" panose="02010600030101010101" pitchFamily="2" charset="-122"/>
              </a:rPr>
              <a:t>DSP</a:t>
            </a:r>
            <a:r>
              <a:rPr lang="zh-CN" altLang="zh-CN" sz="1800" kern="0" dirty="0">
                <a:effectLst/>
                <a:ea typeface="宋体" panose="02010600030101010101" pitchFamily="2" charset="-122"/>
                <a:cs typeface="宋体" panose="02010600030101010101" pitchFamily="2" charset="-122"/>
              </a:rPr>
              <a:t>指令集，所以其运行效率更高。系统提供的函数有四个参数，第一参数在“</a:t>
            </a:r>
            <a:r>
              <a:rPr lang="en-US" altLang="zh-CN" sz="1800" kern="0" dirty="0" err="1">
                <a:effectLst/>
                <a:ea typeface="宋体" panose="02010600030101010101" pitchFamily="2" charset="-122"/>
                <a:cs typeface="宋体" panose="02010600030101010101" pitchFamily="2" charset="-122"/>
              </a:rPr>
              <a:t>arm_const_structs.h</a:t>
            </a:r>
            <a:r>
              <a:rPr lang="zh-CN" altLang="zh-CN" sz="1800" kern="0" dirty="0">
                <a:effectLst/>
                <a:ea typeface="宋体" panose="02010600030101010101" pitchFamily="2" charset="-122"/>
                <a:cs typeface="宋体" panose="02010600030101010101" pitchFamily="2" charset="-122"/>
              </a:rPr>
              <a:t>”的系统头文件里已经定义好了，根据我们采样点数选择一个合适的就好，我们采用“</a:t>
            </a:r>
            <a:r>
              <a:rPr lang="en-US" altLang="zh-CN" sz="1800" kern="0" dirty="0">
                <a:effectLst/>
                <a:ea typeface="宋体" panose="02010600030101010101" pitchFamily="2" charset="-122"/>
                <a:cs typeface="宋体" panose="02010600030101010101" pitchFamily="2" charset="-122"/>
              </a:rPr>
              <a:t>arm_cfft_sR_f32_len1024</a:t>
            </a:r>
            <a:r>
              <a:rPr lang="zh-CN" altLang="zh-CN" sz="1800" kern="0" dirty="0">
                <a:effectLst/>
                <a:ea typeface="宋体" panose="02010600030101010101" pitchFamily="2" charset="-122"/>
                <a:cs typeface="宋体" panose="02010600030101010101" pitchFamily="2" charset="-122"/>
              </a:rPr>
              <a:t>”。第二个参数是采样数据，这个数据也和前面一样是复数形式的，不能直接把采样的实数数据给它。第三个参数表面是做</a:t>
            </a:r>
            <a:r>
              <a:rPr lang="en-US" altLang="zh-CN" sz="1800" kern="0" dirty="0">
                <a:effectLst/>
                <a:ea typeface="宋体" panose="02010600030101010101" pitchFamily="2" charset="-122"/>
                <a:cs typeface="宋体" panose="02010600030101010101" pitchFamily="2" charset="-122"/>
              </a:rPr>
              <a:t>FFT</a:t>
            </a:r>
            <a:r>
              <a:rPr lang="zh-CN" altLang="zh-CN" sz="1800" kern="0" dirty="0">
                <a:effectLst/>
                <a:ea typeface="宋体" panose="02010600030101010101" pitchFamily="2" charset="-122"/>
                <a:cs typeface="宋体" panose="02010600030101010101" pitchFamily="2" charset="-122"/>
              </a:rPr>
              <a:t>还是做</a:t>
            </a:r>
            <a:r>
              <a:rPr lang="en-US" altLang="zh-CN" sz="1800" kern="0" dirty="0">
                <a:effectLst/>
                <a:ea typeface="宋体" panose="02010600030101010101" pitchFamily="2" charset="-122"/>
                <a:cs typeface="宋体" panose="02010600030101010101" pitchFamily="2" charset="-122"/>
              </a:rPr>
              <a:t>IFFT</a:t>
            </a:r>
            <a:r>
              <a:rPr lang="zh-CN" altLang="zh-CN" sz="1800" kern="0" dirty="0">
                <a:effectLst/>
                <a:ea typeface="宋体" panose="02010600030101010101" pitchFamily="2" charset="-122"/>
                <a:cs typeface="宋体" panose="02010600030101010101" pitchFamily="2" charset="-122"/>
              </a:rPr>
              <a:t>（逆傅立叶变换）。最后一个参数是表示是否需要函数自己来做变序操作。</a:t>
            </a:r>
            <a:endParaRPr lang="zh-CN" altLang="zh-CN" sz="16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9" name="图片 8">
            <a:extLst>
              <a:ext uri="{FF2B5EF4-FFF2-40B4-BE49-F238E27FC236}">
                <a16:creationId xmlns:a16="http://schemas.microsoft.com/office/drawing/2014/main" id="{D9AA23AC-AD47-4D98-A937-FA6E0B83F3F7}"/>
              </a:ext>
            </a:extLst>
          </p:cNvPr>
          <p:cNvPicPr/>
          <p:nvPr/>
        </p:nvPicPr>
        <p:blipFill>
          <a:blip r:embed="rId7">
            <a:clrChange>
              <a:clrFrom>
                <a:srgbClr val="FFFFFF"/>
              </a:clrFrom>
              <a:clrTo>
                <a:srgbClr val="FFFFFF">
                  <a:alpha val="0"/>
                </a:srgbClr>
              </a:clrTo>
            </a:clrChange>
          </a:blip>
          <a:stretch>
            <a:fillRect/>
          </a:stretch>
        </p:blipFill>
        <p:spPr>
          <a:xfrm>
            <a:off x="1597127" y="3907759"/>
            <a:ext cx="8658655" cy="2418000"/>
          </a:xfrm>
          <a:prstGeom prst="rect">
            <a:avLst/>
          </a:prstGeom>
        </p:spPr>
      </p:pic>
    </p:spTree>
    <p:custDataLst>
      <p:tags r:id="rId1"/>
    </p:custDataLst>
    <p:extLst>
      <p:ext uri="{BB962C8B-B14F-4D97-AF65-F5344CB8AC3E}">
        <p14:creationId xmlns:p14="http://schemas.microsoft.com/office/powerpoint/2010/main" val="3245561136"/>
      </p:ext>
    </p:extLst>
  </p:cSld>
  <p:clrMapOvr>
    <a:masterClrMapping/>
  </p:clrMapOvr>
  <p:transition spd="slow" advClick="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矩形 7"/>
              <p:cNvSpPr/>
              <p:nvPr userDrawn="1">
                <p:custDataLst>
                  <p:tags r:id="rId2"/>
                </p:custDataLst>
              </p:nvPr>
            </p:nvSpPr>
            <p:spPr>
              <a:xfrm>
                <a:off x="332105" y="784278"/>
                <a:ext cx="11188700" cy="57524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𝑔</m:t>
                      </m:r>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𝑘</m:t>
                      </m:r>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𝑛</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=0</m:t>
                          </m:r>
                        </m:sub>
                        <m:sup>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𝑁</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−1</m:t>
                          </m:r>
                        </m:sup>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𝑓</m:t>
                          </m:r>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𝑛</m:t>
                              </m:r>
                            </m:e>
                          </m:d>
                          <m:sSup>
                            <m:sSupPr>
                              <m:ctrlPr>
                                <a:rPr lang="zh-CN" altLang="zh-CN" i="1">
                                  <a:effectLst/>
                                  <a:latin typeface="Cambria Math" panose="02040503050406030204" pitchFamily="18" charset="0"/>
                                  <a:ea typeface="Cambria Math" panose="02040503050406030204" pitchFamily="18" charset="0"/>
                                </a:rPr>
                              </m:ctrlPr>
                            </m:sSupPr>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𝑖𝑘𝑛</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2</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𝜋</m:t>
                                  </m:r>
                                </m:num>
                                <m:den>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𝑁</m:t>
                                  </m:r>
                                </m:den>
                              </m:f>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sup>
                          </m:sSup>
                          <m:r>
                            <a:rPr lang="zh-CN" altLang="zh-CN" sz="1800" i="1" kern="0">
                              <a:effectLst/>
                              <a:latin typeface="Cambria Math" panose="02040503050406030204" pitchFamily="18" charset="0"/>
                              <a:ea typeface="宋体" panose="02010600030101010101" pitchFamily="2" charset="-122"/>
                              <a:cs typeface="宋体" panose="02010600030101010101" pitchFamily="2" charset="-122"/>
                            </a:rPr>
                            <m:t>，其中</m:t>
                          </m:r>
                          <m:r>
                            <a:rPr lang="zh-CN" altLang="zh-CN" sz="1800" i="1" kern="0">
                              <a:effectLst/>
                              <a:latin typeface="Cambria Math" panose="02040503050406030204" pitchFamily="18" charset="0"/>
                              <a:ea typeface="Cambria Math" panose="02040503050406030204" pitchFamily="18" charset="0"/>
                              <a:cs typeface="宋体" panose="02010600030101010101" pitchFamily="2" charset="-122"/>
                            </a:rPr>
                            <m:t> </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𝑘</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𝑛</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m:t>
                          </m:r>
                        </m:e>
                      </m:nary>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{0,</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ℕ</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oMath>
                  </m:oMathPara>
                </a14:m>
                <a:endParaRPr lang="zh-CN" altLang="en-US" dirty="0">
                  <a:solidFill>
                    <a:srgbClr val="FFFFFF"/>
                  </a:solidFill>
                  <a:latin typeface="微软雅黑" panose="020B0503020204020204" pitchFamily="34" charset="-122"/>
                  <a:ea typeface="微软雅黑" panose="020B0503020204020204" pitchFamily="34" charset="-122"/>
                </a:endParaRPr>
              </a:p>
            </p:txBody>
          </p:sp>
        </mc:Choice>
        <mc:Fallback>
          <p:sp>
            <p:nvSpPr>
              <p:cNvPr id="8" name="矩形 7"/>
              <p:cNvSpPr>
                <a:spLocks noRot="1" noChangeAspect="1" noMove="1" noResize="1" noEditPoints="1" noAdjustHandles="1" noChangeArrowheads="1" noChangeShapeType="1" noTextEdit="1"/>
              </p:cNvSpPr>
              <p:nvPr userDrawn="1">
                <p:custDataLst>
                  <p:tags r:id="rId2"/>
                </p:custDataLst>
              </p:nvPr>
            </p:nvSpPr>
            <p:spPr>
              <a:xfrm>
                <a:off x="332105" y="784278"/>
                <a:ext cx="11188700" cy="5752465"/>
              </a:xfrm>
              <a:prstGeom prst="rect">
                <a:avLst/>
              </a:prstGeom>
              <a:blipFill>
                <a:blip r:embed="rId6"/>
                <a:stretch>
                  <a:fillRect/>
                </a:stretch>
              </a:blipFill>
              <a:ln>
                <a:noFill/>
              </a:ln>
            </p:spPr>
            <p:txBody>
              <a:bodyPr/>
              <a:lstStyle/>
              <a:p>
                <a:r>
                  <a:rPr lang="zh-CN" altLang="en-US">
                    <a:noFill/>
                  </a:rPr>
                  <a:t> </a:t>
                </a:r>
              </a:p>
            </p:txBody>
          </p:sp>
        </mc:Fallback>
      </mc:AlternateContent>
      <p:sp>
        <p:nvSpPr>
          <p:cNvPr id="4" name="文本框 3"/>
          <p:cNvSpPr txBox="1"/>
          <p:nvPr>
            <p:custDataLst>
              <p:tags r:id="rId3"/>
            </p:custDataLst>
          </p:nvPr>
        </p:nvSpPr>
        <p:spPr>
          <a:xfrm>
            <a:off x="411112" y="220398"/>
            <a:ext cx="8839835" cy="1127760"/>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zh-CN" altLang="en-US" sz="2800" b="1" spc="300" dirty="0">
                <a:solidFill>
                  <a:schemeClr val="bg1">
                    <a:lumMod val="50000"/>
                  </a:schemeClr>
                </a:solidFill>
                <a:latin typeface="微软雅黑" panose="020B0503020204020204" pitchFamily="34" charset="-122"/>
                <a:ea typeface="微软雅黑" panose="020B0503020204020204" pitchFamily="34" charset="-122"/>
              </a:rPr>
              <a:t>测试结果</a:t>
            </a:r>
            <a:endParaRPr lang="en-US" sz="4000" b="1" spc="300" dirty="0">
              <a:solidFill>
                <a:srgbClr val="4472C4"/>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5677873-CDB1-48CF-9CEB-44D4903DA58B}"/>
              </a:ext>
            </a:extLst>
          </p:cNvPr>
          <p:cNvSpPr txBox="1"/>
          <p:nvPr/>
        </p:nvSpPr>
        <p:spPr>
          <a:xfrm>
            <a:off x="4171406" y="365760"/>
            <a:ext cx="184731" cy="369332"/>
          </a:xfrm>
          <a:prstGeom prst="rect">
            <a:avLst/>
          </a:prstGeom>
          <a:noFill/>
        </p:spPr>
        <p:txBody>
          <a:bodyPr wrap="none" rtlCol="0">
            <a:spAutoFit/>
          </a:bodyPr>
          <a:lstStyle/>
          <a:p>
            <a:endParaRPr lang="zh-CN" altLang="en-US" dirty="0"/>
          </a:p>
        </p:txBody>
      </p:sp>
      <p:sp>
        <p:nvSpPr>
          <p:cNvPr id="2" name="文本框 1">
            <a:extLst>
              <a:ext uri="{FF2B5EF4-FFF2-40B4-BE49-F238E27FC236}">
                <a16:creationId xmlns:a16="http://schemas.microsoft.com/office/drawing/2014/main" id="{ECF1129F-89D9-4866-BF5E-1DABF47E8837}"/>
              </a:ext>
            </a:extLst>
          </p:cNvPr>
          <p:cNvSpPr txBox="1"/>
          <p:nvPr/>
        </p:nvSpPr>
        <p:spPr>
          <a:xfrm>
            <a:off x="778069" y="1728085"/>
            <a:ext cx="4810880" cy="3693319"/>
          </a:xfrm>
          <a:prstGeom prst="rect">
            <a:avLst/>
          </a:prstGeom>
          <a:noFill/>
        </p:spPr>
        <p:txBody>
          <a:bodyPr wrap="square" rtlCol="0">
            <a:spAutoFit/>
          </a:bodyPr>
          <a:lstStyle/>
          <a:p>
            <a:pPr indent="266700"/>
            <a:r>
              <a:rPr lang="zh-CN" altLang="zh-CN" sz="1800" kern="0" dirty="0">
                <a:effectLst/>
                <a:ea typeface="宋体" panose="02010600030101010101" pitchFamily="2" charset="-122"/>
                <a:cs typeface="宋体" panose="02010600030101010101" pitchFamily="2" charset="-122"/>
              </a:rPr>
              <a:t>这个结果可以给你们带来非常直观的执行效率的印象。针对</a:t>
            </a:r>
            <a:r>
              <a:rPr lang="en-US" altLang="zh-CN" sz="1800" kern="0" dirty="0">
                <a:effectLst/>
                <a:ea typeface="宋体" panose="02010600030101010101" pitchFamily="2" charset="-122"/>
                <a:cs typeface="宋体" panose="02010600030101010101" pitchFamily="2" charset="-122"/>
              </a:rPr>
              <a:t>1024</a:t>
            </a:r>
            <a:r>
              <a:rPr lang="zh-CN" altLang="zh-CN" sz="1800" kern="0" dirty="0">
                <a:effectLst/>
                <a:ea typeface="宋体" panose="02010600030101010101" pitchFamily="2" charset="-122"/>
                <a:cs typeface="宋体" panose="02010600030101010101" pitchFamily="2" charset="-122"/>
              </a:rPr>
              <a:t>个点的数据，原始的</a:t>
            </a:r>
            <a:r>
              <a:rPr lang="en-US" altLang="zh-CN" sz="1800" kern="0" dirty="0">
                <a:effectLst/>
                <a:ea typeface="宋体" panose="02010600030101010101" pitchFamily="2" charset="-122"/>
                <a:cs typeface="宋体" panose="02010600030101010101" pitchFamily="2" charset="-122"/>
              </a:rPr>
              <a:t>DFT</a:t>
            </a:r>
            <a:r>
              <a:rPr lang="zh-CN" altLang="zh-CN" sz="1800" kern="0" dirty="0">
                <a:effectLst/>
                <a:ea typeface="宋体" panose="02010600030101010101" pitchFamily="2" charset="-122"/>
                <a:cs typeface="宋体" panose="02010600030101010101" pitchFamily="2" charset="-122"/>
              </a:rPr>
              <a:t>变换居然需要运行大约</a:t>
            </a:r>
            <a:r>
              <a:rPr lang="en-US" altLang="zh-CN" sz="1800" kern="0" dirty="0">
                <a:effectLst/>
                <a:ea typeface="宋体" panose="02010600030101010101" pitchFamily="2" charset="-122"/>
                <a:cs typeface="宋体" panose="02010600030101010101" pitchFamily="2" charset="-122"/>
              </a:rPr>
              <a:t>6</a:t>
            </a:r>
            <a:r>
              <a:rPr lang="zh-CN" altLang="zh-CN" sz="1800" kern="0" dirty="0">
                <a:effectLst/>
                <a:ea typeface="宋体" panose="02010600030101010101" pitchFamily="2" charset="-122"/>
                <a:cs typeface="宋体" panose="02010600030101010101" pitchFamily="2" charset="-122"/>
              </a:rPr>
              <a:t>秒钟才能完毕，采用快速傅立叶变换算法，就一下子压缩到了</a:t>
            </a:r>
            <a:r>
              <a:rPr lang="en-US" altLang="zh-CN" sz="1800" kern="0" dirty="0">
                <a:effectLst/>
                <a:ea typeface="宋体" panose="02010600030101010101" pitchFamily="2" charset="-122"/>
                <a:cs typeface="宋体" panose="02010600030101010101" pitchFamily="2" charset="-122"/>
              </a:rPr>
              <a:t>26</a:t>
            </a:r>
            <a:r>
              <a:rPr lang="zh-CN" altLang="zh-CN" sz="1800" kern="0" dirty="0">
                <a:effectLst/>
                <a:ea typeface="宋体" panose="02010600030101010101" pitchFamily="2" charset="-122"/>
                <a:cs typeface="宋体" panose="02010600030101010101" pitchFamily="2" charset="-122"/>
              </a:rPr>
              <a:t>个毫秒，差距达到两百多倍，可见</a:t>
            </a:r>
            <a:r>
              <a:rPr lang="en-US" altLang="zh-CN" sz="1800" kern="0" dirty="0">
                <a:effectLst/>
                <a:ea typeface="宋体" panose="02010600030101010101" pitchFamily="2" charset="-122"/>
                <a:cs typeface="宋体" panose="02010600030101010101" pitchFamily="2" charset="-122"/>
              </a:rPr>
              <a:t>FFT</a:t>
            </a:r>
            <a:r>
              <a:rPr lang="zh-CN" altLang="zh-CN" sz="1800" kern="0" dirty="0">
                <a:effectLst/>
                <a:ea typeface="宋体" panose="02010600030101010101" pitchFamily="2" charset="-122"/>
                <a:cs typeface="宋体" panose="02010600030101010101" pitchFamily="2" charset="-122"/>
              </a:rPr>
              <a:t>的威力有多大。再来，用</a:t>
            </a:r>
            <a:r>
              <a:rPr lang="en-US" altLang="zh-CN" sz="1800" kern="0" dirty="0">
                <a:effectLst/>
                <a:ea typeface="宋体" panose="02010600030101010101" pitchFamily="2" charset="-122"/>
                <a:cs typeface="宋体" panose="02010600030101010101" pitchFamily="2" charset="-122"/>
              </a:rPr>
              <a:t>M4F</a:t>
            </a:r>
            <a:r>
              <a:rPr lang="zh-CN" altLang="zh-CN" sz="1800" kern="0" dirty="0">
                <a:effectLst/>
                <a:ea typeface="宋体" panose="02010600030101010101" pitchFamily="2" charset="-122"/>
                <a:cs typeface="宋体" panose="02010600030101010101" pitchFamily="2" charset="-122"/>
              </a:rPr>
              <a:t>的</a:t>
            </a:r>
            <a:r>
              <a:rPr lang="en-US" altLang="zh-CN" sz="1800" kern="0" dirty="0">
                <a:effectLst/>
                <a:ea typeface="宋体" panose="02010600030101010101" pitchFamily="2" charset="-122"/>
                <a:cs typeface="宋体" panose="02010600030101010101" pitchFamily="2" charset="-122"/>
              </a:rPr>
              <a:t>DSP</a:t>
            </a:r>
            <a:r>
              <a:rPr lang="zh-CN" altLang="zh-CN" sz="1800" kern="0" dirty="0">
                <a:effectLst/>
                <a:ea typeface="宋体" panose="02010600030101010101" pitchFamily="2" charset="-122"/>
                <a:cs typeface="宋体" panose="02010600030101010101" pitchFamily="2" charset="-122"/>
              </a:rPr>
              <a:t>指令，就连</a:t>
            </a:r>
            <a:r>
              <a:rPr lang="en-US" altLang="zh-CN" sz="1800" kern="0" dirty="0">
                <a:effectLst/>
                <a:ea typeface="宋体" panose="02010600030101010101" pitchFamily="2" charset="-122"/>
                <a:cs typeface="宋体" panose="02010600030101010101" pitchFamily="2" charset="-122"/>
              </a:rPr>
              <a:t>1</a:t>
            </a:r>
            <a:r>
              <a:rPr lang="zh-CN" altLang="zh-CN" sz="1800" kern="0" dirty="0">
                <a:effectLst/>
                <a:ea typeface="宋体" panose="02010600030101010101" pitchFamily="2" charset="-122"/>
                <a:cs typeface="宋体" panose="02010600030101010101" pitchFamily="2" charset="-122"/>
              </a:rPr>
              <a:t>毫秒都不到，比</a:t>
            </a:r>
            <a:r>
              <a:rPr lang="en-US" altLang="zh-CN" sz="1800" kern="0" dirty="0">
                <a:effectLst/>
                <a:ea typeface="宋体" panose="02010600030101010101" pitchFamily="2" charset="-122"/>
                <a:cs typeface="宋体" panose="02010600030101010101" pitchFamily="2" charset="-122"/>
              </a:rPr>
              <a:t>FFT</a:t>
            </a:r>
            <a:r>
              <a:rPr lang="zh-CN" altLang="zh-CN" sz="1800" kern="0" dirty="0">
                <a:effectLst/>
                <a:ea typeface="宋体" panose="02010600030101010101" pitchFamily="2" charset="-122"/>
                <a:cs typeface="宋体" panose="02010600030101010101" pitchFamily="2" charset="-122"/>
              </a:rPr>
              <a:t>又快了五十几倍，这个运算速度就有比较高的实用性了。当然，只是比较一下效率貌似还不能满足我们的要求和兴趣。那我们就要想办法看看实际的转换数据是什么样子。举个例子，我们可以在代码里打开一个运算实例，因为三个运算结果都相同，不信可以自己一个个试一下，看看结果。</a:t>
            </a:r>
            <a:endParaRPr lang="zh-CN" altLang="zh-CN" sz="16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7" name="图片 6">
            <a:extLst>
              <a:ext uri="{FF2B5EF4-FFF2-40B4-BE49-F238E27FC236}">
                <a16:creationId xmlns:a16="http://schemas.microsoft.com/office/drawing/2014/main" id="{2424B8BA-1957-470B-9C84-6A2C6177356F}"/>
              </a:ext>
            </a:extLst>
          </p:cNvPr>
          <p:cNvPicPr/>
          <p:nvPr/>
        </p:nvPicPr>
        <p:blipFill>
          <a:blip r:embed="rId7">
            <a:clrChange>
              <a:clrFrom>
                <a:srgbClr val="FFFFFF"/>
              </a:clrFrom>
              <a:clrTo>
                <a:srgbClr val="FFFFFF">
                  <a:alpha val="0"/>
                </a:srgbClr>
              </a:clrTo>
            </a:clrChange>
          </a:blip>
          <a:stretch>
            <a:fillRect/>
          </a:stretch>
        </p:blipFill>
        <p:spPr>
          <a:xfrm>
            <a:off x="6284007" y="1728085"/>
            <a:ext cx="5334282" cy="4051168"/>
          </a:xfrm>
          <a:prstGeom prst="rect">
            <a:avLst/>
          </a:prstGeom>
        </p:spPr>
      </p:pic>
    </p:spTree>
    <p:custDataLst>
      <p:tags r:id="rId1"/>
    </p:custDataLst>
    <p:extLst>
      <p:ext uri="{BB962C8B-B14F-4D97-AF65-F5344CB8AC3E}">
        <p14:creationId xmlns:p14="http://schemas.microsoft.com/office/powerpoint/2010/main" val="1620335017"/>
      </p:ext>
    </p:extLst>
  </p:cSld>
  <p:clrMapOvr>
    <a:masterClrMapping/>
  </p:clrMapOvr>
  <p:transition spd="slow" advClick="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矩形 7"/>
              <p:cNvSpPr/>
              <p:nvPr userDrawn="1">
                <p:custDataLst>
                  <p:tags r:id="rId2"/>
                </p:custDataLst>
              </p:nvPr>
            </p:nvSpPr>
            <p:spPr>
              <a:xfrm>
                <a:off x="332105" y="784278"/>
                <a:ext cx="11188700" cy="57524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𝑔</m:t>
                      </m:r>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𝑘</m:t>
                      </m:r>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𝑛</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=0</m:t>
                          </m:r>
                        </m:sub>
                        <m:sup>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𝑁</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−1</m:t>
                          </m:r>
                        </m:sup>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𝑓</m:t>
                          </m:r>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𝑛</m:t>
                              </m:r>
                            </m:e>
                          </m:d>
                          <m:sSup>
                            <m:sSupPr>
                              <m:ctrlPr>
                                <a:rPr lang="zh-CN" altLang="zh-CN" i="1">
                                  <a:effectLst/>
                                  <a:latin typeface="Cambria Math" panose="02040503050406030204" pitchFamily="18" charset="0"/>
                                  <a:ea typeface="Cambria Math" panose="02040503050406030204" pitchFamily="18" charset="0"/>
                                </a:rPr>
                              </m:ctrlPr>
                            </m:sSupPr>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𝑖𝑘𝑛</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2</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𝜋</m:t>
                                  </m:r>
                                </m:num>
                                <m:den>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𝑁</m:t>
                                  </m:r>
                                </m:den>
                              </m:f>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sup>
                          </m:sSup>
                          <m:r>
                            <a:rPr lang="zh-CN" altLang="zh-CN" sz="1800" i="1" kern="0">
                              <a:effectLst/>
                              <a:latin typeface="Cambria Math" panose="02040503050406030204" pitchFamily="18" charset="0"/>
                              <a:ea typeface="宋体" panose="02010600030101010101" pitchFamily="2" charset="-122"/>
                              <a:cs typeface="宋体" panose="02010600030101010101" pitchFamily="2" charset="-122"/>
                            </a:rPr>
                            <m:t>，其中</m:t>
                          </m:r>
                          <m:r>
                            <a:rPr lang="zh-CN" altLang="zh-CN" sz="1800" i="1" kern="0">
                              <a:effectLst/>
                              <a:latin typeface="Cambria Math" panose="02040503050406030204" pitchFamily="18" charset="0"/>
                              <a:ea typeface="Cambria Math" panose="02040503050406030204" pitchFamily="18" charset="0"/>
                              <a:cs typeface="宋体" panose="02010600030101010101" pitchFamily="2" charset="-122"/>
                            </a:rPr>
                            <m:t> </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𝑘</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𝑛</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m:t>
                          </m:r>
                        </m:e>
                      </m:nary>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{0,</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ℕ</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oMath>
                  </m:oMathPara>
                </a14:m>
                <a:endParaRPr lang="zh-CN" altLang="en-US" dirty="0">
                  <a:solidFill>
                    <a:srgbClr val="FFFFFF"/>
                  </a:solidFill>
                  <a:latin typeface="微软雅黑" panose="020B0503020204020204" pitchFamily="34" charset="-122"/>
                  <a:ea typeface="微软雅黑" panose="020B0503020204020204" pitchFamily="34" charset="-122"/>
                </a:endParaRPr>
              </a:p>
            </p:txBody>
          </p:sp>
        </mc:Choice>
        <mc:Fallback>
          <p:sp>
            <p:nvSpPr>
              <p:cNvPr id="8" name="矩形 7"/>
              <p:cNvSpPr>
                <a:spLocks noRot="1" noChangeAspect="1" noMove="1" noResize="1" noEditPoints="1" noAdjustHandles="1" noChangeArrowheads="1" noChangeShapeType="1" noTextEdit="1"/>
              </p:cNvSpPr>
              <p:nvPr userDrawn="1">
                <p:custDataLst>
                  <p:tags r:id="rId2"/>
                </p:custDataLst>
              </p:nvPr>
            </p:nvSpPr>
            <p:spPr>
              <a:xfrm>
                <a:off x="332105" y="784278"/>
                <a:ext cx="11188700" cy="5752465"/>
              </a:xfrm>
              <a:prstGeom prst="rect">
                <a:avLst/>
              </a:prstGeom>
              <a:blipFill>
                <a:blip r:embed="rId6"/>
                <a:stretch>
                  <a:fillRect/>
                </a:stretch>
              </a:blipFill>
              <a:ln>
                <a:noFill/>
              </a:ln>
            </p:spPr>
            <p:txBody>
              <a:bodyPr/>
              <a:lstStyle/>
              <a:p>
                <a:r>
                  <a:rPr lang="zh-CN" altLang="en-US">
                    <a:noFill/>
                  </a:rPr>
                  <a:t> </a:t>
                </a:r>
              </a:p>
            </p:txBody>
          </p:sp>
        </mc:Fallback>
      </mc:AlternateContent>
      <p:sp>
        <p:nvSpPr>
          <p:cNvPr id="4" name="文本框 3"/>
          <p:cNvSpPr txBox="1"/>
          <p:nvPr>
            <p:custDataLst>
              <p:tags r:id="rId3"/>
            </p:custDataLst>
          </p:nvPr>
        </p:nvSpPr>
        <p:spPr>
          <a:xfrm>
            <a:off x="411112" y="220398"/>
            <a:ext cx="8839835" cy="1127760"/>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zh-CN" altLang="en-US" sz="2800" b="1" spc="300" dirty="0">
                <a:solidFill>
                  <a:schemeClr val="bg1">
                    <a:lumMod val="50000"/>
                  </a:schemeClr>
                </a:solidFill>
                <a:latin typeface="微软雅黑" panose="020B0503020204020204" pitchFamily="34" charset="-122"/>
                <a:ea typeface="微软雅黑" panose="020B0503020204020204" pitchFamily="34" charset="-122"/>
              </a:rPr>
              <a:t>获取</a:t>
            </a:r>
            <a:r>
              <a:rPr lang="en-US" altLang="zh-CN" sz="2800" b="1" spc="300" dirty="0">
                <a:solidFill>
                  <a:schemeClr val="bg1">
                    <a:lumMod val="50000"/>
                  </a:schemeClr>
                </a:solidFill>
                <a:latin typeface="微软雅黑" panose="020B0503020204020204" pitchFamily="34" charset="-122"/>
                <a:ea typeface="微软雅黑" panose="020B0503020204020204" pitchFamily="34" charset="-122"/>
              </a:rPr>
              <a:t>FFT</a:t>
            </a:r>
            <a:r>
              <a:rPr lang="zh-CN" altLang="en-US" sz="2800" b="1" spc="300" dirty="0">
                <a:solidFill>
                  <a:schemeClr val="bg1">
                    <a:lumMod val="50000"/>
                  </a:schemeClr>
                </a:solidFill>
                <a:latin typeface="微软雅黑" panose="020B0503020204020204" pitchFamily="34" charset="-122"/>
                <a:ea typeface="微软雅黑" panose="020B0503020204020204" pitchFamily="34" charset="-122"/>
              </a:rPr>
              <a:t>数据</a:t>
            </a:r>
            <a:endParaRPr lang="en-US" sz="4000" b="1" spc="300" dirty="0">
              <a:solidFill>
                <a:srgbClr val="4472C4"/>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5677873-CDB1-48CF-9CEB-44D4903DA58B}"/>
              </a:ext>
            </a:extLst>
          </p:cNvPr>
          <p:cNvSpPr txBox="1"/>
          <p:nvPr/>
        </p:nvSpPr>
        <p:spPr>
          <a:xfrm>
            <a:off x="4171406" y="365760"/>
            <a:ext cx="184731" cy="369332"/>
          </a:xfrm>
          <a:prstGeom prst="rect">
            <a:avLst/>
          </a:prstGeom>
          <a:noFill/>
        </p:spPr>
        <p:txBody>
          <a:bodyPr wrap="none" rtlCol="0">
            <a:spAutoFit/>
          </a:bodyPr>
          <a:lstStyle/>
          <a:p>
            <a:endParaRPr lang="zh-CN" altLang="en-US" dirty="0"/>
          </a:p>
        </p:txBody>
      </p:sp>
      <p:pic>
        <p:nvPicPr>
          <p:cNvPr id="9" name="图片 8">
            <a:extLst>
              <a:ext uri="{FF2B5EF4-FFF2-40B4-BE49-F238E27FC236}">
                <a16:creationId xmlns:a16="http://schemas.microsoft.com/office/drawing/2014/main" id="{D3BD6608-319D-4796-A4D2-F4949AB50837}"/>
              </a:ext>
            </a:extLst>
          </p:cNvPr>
          <p:cNvPicPr/>
          <p:nvPr/>
        </p:nvPicPr>
        <p:blipFill>
          <a:blip r:embed="rId7">
            <a:clrChange>
              <a:clrFrom>
                <a:srgbClr val="FFFFFF"/>
              </a:clrFrom>
              <a:clrTo>
                <a:srgbClr val="FFFFFF">
                  <a:alpha val="0"/>
                </a:srgbClr>
              </a:clrTo>
            </a:clrChange>
          </a:blip>
          <a:stretch>
            <a:fillRect/>
          </a:stretch>
        </p:blipFill>
        <p:spPr>
          <a:xfrm>
            <a:off x="938962" y="1298972"/>
            <a:ext cx="4987493" cy="4713409"/>
          </a:xfrm>
          <a:prstGeom prst="rect">
            <a:avLst/>
          </a:prstGeom>
        </p:spPr>
      </p:pic>
      <p:pic>
        <p:nvPicPr>
          <p:cNvPr id="10" name="图片 9">
            <a:extLst>
              <a:ext uri="{FF2B5EF4-FFF2-40B4-BE49-F238E27FC236}">
                <a16:creationId xmlns:a16="http://schemas.microsoft.com/office/drawing/2014/main" id="{03B9A5CD-DAE4-4AEC-A6A8-1730ACB4B8A3}"/>
              </a:ext>
            </a:extLst>
          </p:cNvPr>
          <p:cNvPicPr/>
          <p:nvPr/>
        </p:nvPicPr>
        <p:blipFill>
          <a:blip r:embed="rId8">
            <a:clrChange>
              <a:clrFrom>
                <a:srgbClr val="FFFFFF"/>
              </a:clrFrom>
              <a:clrTo>
                <a:srgbClr val="FFFFFF">
                  <a:alpha val="0"/>
                </a:srgbClr>
              </a:clrTo>
            </a:clrChange>
          </a:blip>
          <a:stretch>
            <a:fillRect/>
          </a:stretch>
        </p:blipFill>
        <p:spPr>
          <a:xfrm>
            <a:off x="6789690" y="1397344"/>
            <a:ext cx="4208748" cy="4526060"/>
          </a:xfrm>
          <a:prstGeom prst="rect">
            <a:avLst/>
          </a:prstGeom>
        </p:spPr>
      </p:pic>
      <p:sp>
        <p:nvSpPr>
          <p:cNvPr id="5" name="箭头: 右 4">
            <a:extLst>
              <a:ext uri="{FF2B5EF4-FFF2-40B4-BE49-F238E27FC236}">
                <a16:creationId xmlns:a16="http://schemas.microsoft.com/office/drawing/2014/main" id="{886E343B-C84C-4591-BBC6-D2F9F5BDCB08}"/>
              </a:ext>
            </a:extLst>
          </p:cNvPr>
          <p:cNvSpPr/>
          <p:nvPr/>
        </p:nvSpPr>
        <p:spPr>
          <a:xfrm>
            <a:off x="5682953" y="3324314"/>
            <a:ext cx="771352" cy="487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219154454"/>
      </p:ext>
    </p:extLst>
  </p:cSld>
  <p:clrMapOvr>
    <a:masterClrMapping/>
  </p:clrMapOvr>
  <p:transition spd="slow" advClick="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矩形 7"/>
              <p:cNvSpPr/>
              <p:nvPr userDrawn="1">
                <p:custDataLst>
                  <p:tags r:id="rId2"/>
                </p:custDataLst>
              </p:nvPr>
            </p:nvSpPr>
            <p:spPr>
              <a:xfrm>
                <a:off x="332105" y="784278"/>
                <a:ext cx="11188700" cy="57524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𝑔</m:t>
                      </m:r>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𝑘</m:t>
                      </m:r>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𝑛</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=0</m:t>
                          </m:r>
                        </m:sub>
                        <m:sup>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𝑁</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−1</m:t>
                          </m:r>
                        </m:sup>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𝑓</m:t>
                          </m:r>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𝑛</m:t>
                              </m:r>
                            </m:e>
                          </m:d>
                          <m:sSup>
                            <m:sSupPr>
                              <m:ctrlPr>
                                <a:rPr lang="zh-CN" altLang="zh-CN" i="1">
                                  <a:effectLst/>
                                  <a:latin typeface="Cambria Math" panose="02040503050406030204" pitchFamily="18" charset="0"/>
                                  <a:ea typeface="Cambria Math" panose="02040503050406030204" pitchFamily="18" charset="0"/>
                                </a:rPr>
                              </m:ctrlPr>
                            </m:sSupPr>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𝑖𝑘𝑛</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2</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𝜋</m:t>
                                  </m:r>
                                </m:num>
                                <m:den>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𝑁</m:t>
                                  </m:r>
                                </m:den>
                              </m:f>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sup>
                          </m:sSup>
                          <m:r>
                            <a:rPr lang="zh-CN" altLang="zh-CN" sz="1800" i="1" kern="0">
                              <a:effectLst/>
                              <a:latin typeface="Cambria Math" panose="02040503050406030204" pitchFamily="18" charset="0"/>
                              <a:ea typeface="宋体" panose="02010600030101010101" pitchFamily="2" charset="-122"/>
                              <a:cs typeface="宋体" panose="02010600030101010101" pitchFamily="2" charset="-122"/>
                            </a:rPr>
                            <m:t>，其中</m:t>
                          </m:r>
                          <m:r>
                            <a:rPr lang="zh-CN" altLang="zh-CN" sz="1800" i="1" kern="0">
                              <a:effectLst/>
                              <a:latin typeface="Cambria Math" panose="02040503050406030204" pitchFamily="18" charset="0"/>
                              <a:ea typeface="Cambria Math" panose="02040503050406030204" pitchFamily="18" charset="0"/>
                              <a:cs typeface="宋体" panose="02010600030101010101" pitchFamily="2" charset="-122"/>
                            </a:rPr>
                            <m:t> </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𝑘</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𝑛</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m:t>
                          </m:r>
                        </m:e>
                      </m:nary>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{0,</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ℕ</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oMath>
                  </m:oMathPara>
                </a14:m>
                <a:endParaRPr lang="zh-CN" altLang="en-US" dirty="0">
                  <a:solidFill>
                    <a:srgbClr val="FFFFFF"/>
                  </a:solidFill>
                  <a:latin typeface="微软雅黑" panose="020B0503020204020204" pitchFamily="34" charset="-122"/>
                  <a:ea typeface="微软雅黑" panose="020B0503020204020204" pitchFamily="34" charset="-122"/>
                </a:endParaRPr>
              </a:p>
            </p:txBody>
          </p:sp>
        </mc:Choice>
        <mc:Fallback>
          <p:sp>
            <p:nvSpPr>
              <p:cNvPr id="8" name="矩形 7"/>
              <p:cNvSpPr>
                <a:spLocks noRot="1" noChangeAspect="1" noMove="1" noResize="1" noEditPoints="1" noAdjustHandles="1" noChangeArrowheads="1" noChangeShapeType="1" noTextEdit="1"/>
              </p:cNvSpPr>
              <p:nvPr userDrawn="1">
                <p:custDataLst>
                  <p:tags r:id="rId2"/>
                </p:custDataLst>
              </p:nvPr>
            </p:nvSpPr>
            <p:spPr>
              <a:xfrm>
                <a:off x="332105" y="784278"/>
                <a:ext cx="11188700" cy="5752465"/>
              </a:xfrm>
              <a:prstGeom prst="rect">
                <a:avLst/>
              </a:prstGeom>
              <a:blipFill>
                <a:blip r:embed="rId6"/>
                <a:stretch>
                  <a:fillRect/>
                </a:stretch>
              </a:blipFill>
              <a:ln>
                <a:noFill/>
              </a:ln>
            </p:spPr>
            <p:txBody>
              <a:bodyPr/>
              <a:lstStyle/>
              <a:p>
                <a:r>
                  <a:rPr lang="zh-CN" altLang="en-US">
                    <a:noFill/>
                  </a:rPr>
                  <a:t> </a:t>
                </a:r>
              </a:p>
            </p:txBody>
          </p:sp>
        </mc:Fallback>
      </mc:AlternateContent>
      <p:sp>
        <p:nvSpPr>
          <p:cNvPr id="4" name="文本框 3"/>
          <p:cNvSpPr txBox="1"/>
          <p:nvPr>
            <p:custDataLst>
              <p:tags r:id="rId3"/>
            </p:custDataLst>
          </p:nvPr>
        </p:nvSpPr>
        <p:spPr>
          <a:xfrm>
            <a:off x="411112" y="220398"/>
            <a:ext cx="8839835" cy="1127760"/>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en-US" altLang="zh-CN" sz="2800" b="1" spc="300" dirty="0">
                <a:solidFill>
                  <a:schemeClr val="bg1">
                    <a:lumMod val="50000"/>
                  </a:schemeClr>
                </a:solidFill>
                <a:latin typeface="微软雅黑" panose="020B0503020204020204" pitchFamily="34" charset="-122"/>
                <a:ea typeface="微软雅黑" panose="020B0503020204020204" pitchFamily="34" charset="-122"/>
              </a:rPr>
              <a:t>FFT</a:t>
            </a:r>
            <a:r>
              <a:rPr lang="zh-CN" altLang="en-US" sz="2800" b="1" spc="300" dirty="0">
                <a:solidFill>
                  <a:schemeClr val="bg1">
                    <a:lumMod val="50000"/>
                  </a:schemeClr>
                </a:solidFill>
                <a:latin typeface="微软雅黑" panose="020B0503020204020204" pitchFamily="34" charset="-122"/>
                <a:ea typeface="微软雅黑" panose="020B0503020204020204" pitchFamily="34" charset="-122"/>
              </a:rPr>
              <a:t>数据绘图</a:t>
            </a:r>
            <a:endParaRPr lang="en-US" sz="4000" b="1" spc="300" dirty="0">
              <a:solidFill>
                <a:srgbClr val="4472C4"/>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5677873-CDB1-48CF-9CEB-44D4903DA58B}"/>
              </a:ext>
            </a:extLst>
          </p:cNvPr>
          <p:cNvSpPr txBox="1"/>
          <p:nvPr/>
        </p:nvSpPr>
        <p:spPr>
          <a:xfrm>
            <a:off x="4171406" y="365760"/>
            <a:ext cx="184731" cy="369332"/>
          </a:xfrm>
          <a:prstGeom prst="rect">
            <a:avLst/>
          </a:prstGeom>
          <a:noFill/>
        </p:spPr>
        <p:txBody>
          <a:bodyPr wrap="none" rtlCol="0">
            <a:spAutoFit/>
          </a:bodyPr>
          <a:lstStyle/>
          <a:p>
            <a:endParaRPr lang="zh-CN" altLang="en-US" dirty="0"/>
          </a:p>
        </p:txBody>
      </p:sp>
      <p:pic>
        <p:nvPicPr>
          <p:cNvPr id="12" name="图片 11">
            <a:extLst>
              <a:ext uri="{FF2B5EF4-FFF2-40B4-BE49-F238E27FC236}">
                <a16:creationId xmlns:a16="http://schemas.microsoft.com/office/drawing/2014/main" id="{767A79C2-C5A5-44B6-B061-E59FD0946F24}"/>
              </a:ext>
            </a:extLst>
          </p:cNvPr>
          <p:cNvPicPr/>
          <p:nvPr/>
        </p:nvPicPr>
        <p:blipFill>
          <a:blip r:embed="rId7"/>
          <a:stretch>
            <a:fillRect/>
          </a:stretch>
        </p:blipFill>
        <p:spPr>
          <a:xfrm>
            <a:off x="2413879" y="3324550"/>
            <a:ext cx="3875827" cy="3443267"/>
          </a:xfrm>
          <a:prstGeom prst="rect">
            <a:avLst/>
          </a:prstGeom>
        </p:spPr>
      </p:pic>
      <p:sp>
        <p:nvSpPr>
          <p:cNvPr id="2" name="文本框 1">
            <a:extLst>
              <a:ext uri="{FF2B5EF4-FFF2-40B4-BE49-F238E27FC236}">
                <a16:creationId xmlns:a16="http://schemas.microsoft.com/office/drawing/2014/main" id="{59D0BA73-9BCC-4EF2-AE7C-F0A94DC70305}"/>
              </a:ext>
            </a:extLst>
          </p:cNvPr>
          <p:cNvSpPr txBox="1"/>
          <p:nvPr/>
        </p:nvSpPr>
        <p:spPr>
          <a:xfrm>
            <a:off x="619262" y="1493520"/>
            <a:ext cx="5670444" cy="2062103"/>
          </a:xfrm>
          <a:prstGeom prst="rect">
            <a:avLst/>
          </a:prstGeom>
          <a:noFill/>
        </p:spPr>
        <p:txBody>
          <a:bodyPr wrap="square" rtlCol="0">
            <a:spAutoFit/>
          </a:bodyPr>
          <a:lstStyle/>
          <a:p>
            <a:r>
              <a:rPr lang="zh-CN" altLang="en-US" sz="1600" kern="0" dirty="0">
                <a:effectLst/>
                <a:ea typeface="宋体" panose="02010600030101010101" pitchFamily="2" charset="-122"/>
                <a:cs typeface="宋体" panose="02010600030101010101" pitchFamily="2" charset="-122"/>
              </a:rPr>
              <a:t>    串口输出的数据</a:t>
            </a:r>
            <a:r>
              <a:rPr lang="zh-CN" altLang="zh-CN" sz="1600" kern="0" dirty="0">
                <a:effectLst/>
                <a:ea typeface="宋体" panose="02010600030101010101" pitchFamily="2" charset="-122"/>
                <a:cs typeface="宋体" panose="02010600030101010101" pitchFamily="2" charset="-122"/>
              </a:rPr>
              <a:t>貌似无法辨识啊，没关系我们在输出窗口中“</a:t>
            </a:r>
            <a:r>
              <a:rPr lang="en-US" altLang="zh-CN" sz="1600" kern="0" dirty="0" err="1">
                <a:effectLst/>
                <a:ea typeface="宋体" panose="02010600030101010101" pitchFamily="2" charset="-122"/>
                <a:cs typeface="宋体" panose="02010600030101010101" pitchFamily="2" charset="-122"/>
              </a:rPr>
              <a:t>Ctrl+A</a:t>
            </a:r>
            <a:r>
              <a:rPr lang="zh-CN" altLang="zh-CN" sz="1600" kern="0" dirty="0">
                <a:effectLst/>
                <a:ea typeface="宋体" panose="02010600030101010101" pitchFamily="2" charset="-122"/>
                <a:cs typeface="宋体" panose="02010600030101010101" pitchFamily="2" charset="-122"/>
              </a:rPr>
              <a:t>”，然后“</a:t>
            </a:r>
            <a:r>
              <a:rPr lang="en-US" altLang="zh-CN" sz="1600" kern="0" dirty="0" err="1">
                <a:effectLst/>
                <a:ea typeface="宋体" panose="02010600030101010101" pitchFamily="2" charset="-122"/>
                <a:cs typeface="宋体" panose="02010600030101010101" pitchFamily="2" charset="-122"/>
              </a:rPr>
              <a:t>Ctrl+C</a:t>
            </a:r>
            <a:r>
              <a:rPr lang="zh-CN" altLang="zh-CN" sz="1600" kern="0" dirty="0">
                <a:effectLst/>
                <a:ea typeface="宋体" panose="02010600030101010101" pitchFamily="2" charset="-122"/>
                <a:cs typeface="宋体" panose="02010600030101010101" pitchFamily="2" charset="-122"/>
              </a:rPr>
              <a:t>”，把这些数据全部</a:t>
            </a:r>
            <a:r>
              <a:rPr lang="en-US" altLang="zh-CN" sz="1600" kern="0" dirty="0">
                <a:effectLst/>
                <a:ea typeface="宋体" panose="02010600030101010101" pitchFamily="2" charset="-122"/>
                <a:cs typeface="宋体" panose="02010600030101010101" pitchFamily="2" charset="-122"/>
              </a:rPr>
              <a:t>copy</a:t>
            </a:r>
            <a:r>
              <a:rPr lang="zh-CN" altLang="zh-CN" sz="1600" kern="0" dirty="0">
                <a:effectLst/>
                <a:ea typeface="宋体" panose="02010600030101010101" pitchFamily="2" charset="-122"/>
                <a:cs typeface="宋体" panose="02010600030101010101" pitchFamily="2" charset="-122"/>
              </a:rPr>
              <a:t>出来，新建一个记事本文件，“</a:t>
            </a:r>
            <a:r>
              <a:rPr lang="en-US" altLang="zh-CN" sz="1600" kern="0" dirty="0" err="1">
                <a:effectLst/>
                <a:ea typeface="宋体" panose="02010600030101010101" pitchFamily="2" charset="-122"/>
                <a:cs typeface="宋体" panose="02010600030101010101" pitchFamily="2" charset="-122"/>
              </a:rPr>
              <a:t>Ctrl+V</a:t>
            </a:r>
            <a:r>
              <a:rPr lang="zh-CN" altLang="zh-CN" sz="1600" kern="0" dirty="0">
                <a:effectLst/>
                <a:ea typeface="宋体" panose="02010600030101010101" pitchFamily="2" charset="-122"/>
                <a:cs typeface="宋体" panose="02010600030101010101" pitchFamily="2" charset="-122"/>
              </a:rPr>
              <a:t>”后，简单编辑一下，掐头去尾，只留下中间的数据。最后随便起个名字保存，比如“</a:t>
            </a:r>
            <a:r>
              <a:rPr lang="en-US" altLang="zh-CN" sz="1600" kern="0" dirty="0">
                <a:effectLst/>
                <a:ea typeface="宋体" panose="02010600030101010101" pitchFamily="2" charset="-122"/>
                <a:cs typeface="宋体" panose="02010600030101010101" pitchFamily="2" charset="-122"/>
              </a:rPr>
              <a:t>DFT_output_raw_data.txt</a:t>
            </a:r>
            <a:r>
              <a:rPr lang="zh-CN" altLang="zh-CN" sz="1600" kern="0" dirty="0">
                <a:effectLst/>
                <a:ea typeface="宋体" panose="02010600030101010101" pitchFamily="2" charset="-122"/>
                <a:cs typeface="宋体" panose="02010600030101010101" pitchFamily="2" charset="-122"/>
              </a:rPr>
              <a:t>”，这是一个文本文件。</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然后，打开</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excel</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，用</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excel</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来打开这个文本文件。因为是文本文件，所以</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excel</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会弹出一些导入对话框。我们只要按照下面的图片流程来设置就好。</a:t>
            </a:r>
          </a:p>
        </p:txBody>
      </p:sp>
      <p:pic>
        <p:nvPicPr>
          <p:cNvPr id="13" name="图片 12">
            <a:extLst>
              <a:ext uri="{FF2B5EF4-FFF2-40B4-BE49-F238E27FC236}">
                <a16:creationId xmlns:a16="http://schemas.microsoft.com/office/drawing/2014/main" id="{1CE264BE-14F6-40F3-A364-3A958FF626EC}"/>
              </a:ext>
            </a:extLst>
          </p:cNvPr>
          <p:cNvPicPr/>
          <p:nvPr/>
        </p:nvPicPr>
        <p:blipFill>
          <a:blip r:embed="rId8"/>
          <a:stretch>
            <a:fillRect/>
          </a:stretch>
        </p:blipFill>
        <p:spPr>
          <a:xfrm>
            <a:off x="7057109" y="1818034"/>
            <a:ext cx="3875827" cy="3782960"/>
          </a:xfrm>
          <a:prstGeom prst="rect">
            <a:avLst/>
          </a:prstGeom>
        </p:spPr>
      </p:pic>
    </p:spTree>
    <p:custDataLst>
      <p:tags r:id="rId1"/>
    </p:custDataLst>
    <p:extLst>
      <p:ext uri="{BB962C8B-B14F-4D97-AF65-F5344CB8AC3E}">
        <p14:creationId xmlns:p14="http://schemas.microsoft.com/office/powerpoint/2010/main" val="563500754"/>
      </p:ext>
    </p:extLst>
  </p:cSld>
  <p:clrMapOvr>
    <a:masterClrMapping/>
  </p:clrMapOvr>
  <p:transition spd="slow" advClick="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矩形 7"/>
              <p:cNvSpPr/>
              <p:nvPr userDrawn="1">
                <p:custDataLst>
                  <p:tags r:id="rId2"/>
                </p:custDataLst>
              </p:nvPr>
            </p:nvSpPr>
            <p:spPr>
              <a:xfrm>
                <a:off x="387288" y="739775"/>
                <a:ext cx="11188700" cy="57524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𝑔</m:t>
                      </m:r>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𝑘</m:t>
                      </m:r>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𝑛</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=0</m:t>
                          </m:r>
                        </m:sub>
                        <m:sup>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𝑁</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−1</m:t>
                          </m:r>
                        </m:sup>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𝑓</m:t>
                          </m:r>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𝑛</m:t>
                              </m:r>
                            </m:e>
                          </m:d>
                          <m:sSup>
                            <m:sSupPr>
                              <m:ctrlPr>
                                <a:rPr lang="zh-CN" altLang="zh-CN" i="1">
                                  <a:effectLst/>
                                  <a:latin typeface="Cambria Math" panose="02040503050406030204" pitchFamily="18" charset="0"/>
                                  <a:ea typeface="Cambria Math" panose="02040503050406030204" pitchFamily="18" charset="0"/>
                                </a:rPr>
                              </m:ctrlPr>
                            </m:sSupPr>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𝑖𝑘𝑛</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2</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𝜋</m:t>
                                  </m:r>
                                </m:num>
                                <m:den>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𝑁</m:t>
                                  </m:r>
                                </m:den>
                              </m:f>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sup>
                          </m:sSup>
                          <m:r>
                            <a:rPr lang="zh-CN" altLang="zh-CN" sz="1800" i="1" kern="0">
                              <a:effectLst/>
                              <a:latin typeface="Cambria Math" panose="02040503050406030204" pitchFamily="18" charset="0"/>
                              <a:ea typeface="宋体" panose="02010600030101010101" pitchFamily="2" charset="-122"/>
                              <a:cs typeface="宋体" panose="02010600030101010101" pitchFamily="2" charset="-122"/>
                            </a:rPr>
                            <m:t>，其中</m:t>
                          </m:r>
                          <m:r>
                            <a:rPr lang="zh-CN" altLang="zh-CN" sz="1800" i="1" kern="0">
                              <a:effectLst/>
                              <a:latin typeface="Cambria Math" panose="02040503050406030204" pitchFamily="18" charset="0"/>
                              <a:ea typeface="Cambria Math" panose="02040503050406030204" pitchFamily="18" charset="0"/>
                              <a:cs typeface="宋体" panose="02010600030101010101" pitchFamily="2" charset="-122"/>
                            </a:rPr>
                            <m:t> </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𝑘</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𝑛</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m:t>
                          </m:r>
                        </m:e>
                      </m:nary>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{0,</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ℕ</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oMath>
                  </m:oMathPara>
                </a14:m>
                <a:endParaRPr lang="zh-CN" altLang="en-US" dirty="0">
                  <a:solidFill>
                    <a:srgbClr val="FFFFFF"/>
                  </a:solidFill>
                  <a:latin typeface="微软雅黑" panose="020B0503020204020204" pitchFamily="34" charset="-122"/>
                  <a:ea typeface="微软雅黑" panose="020B0503020204020204" pitchFamily="34" charset="-122"/>
                </a:endParaRPr>
              </a:p>
            </p:txBody>
          </p:sp>
        </mc:Choice>
        <mc:Fallback>
          <p:sp>
            <p:nvSpPr>
              <p:cNvPr id="8" name="矩形 7"/>
              <p:cNvSpPr>
                <a:spLocks noRot="1" noChangeAspect="1" noMove="1" noResize="1" noEditPoints="1" noAdjustHandles="1" noChangeArrowheads="1" noChangeShapeType="1" noTextEdit="1"/>
              </p:cNvSpPr>
              <p:nvPr userDrawn="1">
                <p:custDataLst>
                  <p:tags r:id="rId2"/>
                </p:custDataLst>
              </p:nvPr>
            </p:nvSpPr>
            <p:spPr>
              <a:xfrm>
                <a:off x="387288" y="739775"/>
                <a:ext cx="11188700" cy="5752465"/>
              </a:xfrm>
              <a:prstGeom prst="rect">
                <a:avLst/>
              </a:prstGeom>
              <a:blipFill>
                <a:blip r:embed="rId6"/>
                <a:stretch>
                  <a:fillRect/>
                </a:stretch>
              </a:blipFill>
              <a:ln>
                <a:noFill/>
              </a:ln>
            </p:spPr>
            <p:txBody>
              <a:bodyPr/>
              <a:lstStyle/>
              <a:p>
                <a:r>
                  <a:rPr lang="zh-CN" altLang="en-US">
                    <a:noFill/>
                  </a:rPr>
                  <a:t> </a:t>
                </a:r>
              </a:p>
            </p:txBody>
          </p:sp>
        </mc:Fallback>
      </mc:AlternateContent>
      <p:sp>
        <p:nvSpPr>
          <p:cNvPr id="4" name="文本框 3"/>
          <p:cNvSpPr txBox="1"/>
          <p:nvPr>
            <p:custDataLst>
              <p:tags r:id="rId3"/>
            </p:custDataLst>
          </p:nvPr>
        </p:nvSpPr>
        <p:spPr>
          <a:xfrm>
            <a:off x="411112" y="220398"/>
            <a:ext cx="8839835" cy="1127760"/>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en-US" altLang="zh-CN" sz="2800" b="1" spc="300" dirty="0">
                <a:solidFill>
                  <a:schemeClr val="bg1">
                    <a:lumMod val="50000"/>
                  </a:schemeClr>
                </a:solidFill>
                <a:latin typeface="微软雅黑" panose="020B0503020204020204" pitchFamily="34" charset="-122"/>
                <a:ea typeface="微软雅黑" panose="020B0503020204020204" pitchFamily="34" charset="-122"/>
              </a:rPr>
              <a:t>FFT</a:t>
            </a:r>
            <a:r>
              <a:rPr lang="zh-CN" altLang="en-US" sz="2800" b="1" spc="300" dirty="0">
                <a:solidFill>
                  <a:schemeClr val="bg1">
                    <a:lumMod val="50000"/>
                  </a:schemeClr>
                </a:solidFill>
                <a:latin typeface="微软雅黑" panose="020B0503020204020204" pitchFamily="34" charset="-122"/>
                <a:ea typeface="微软雅黑" panose="020B0503020204020204" pitchFamily="34" charset="-122"/>
              </a:rPr>
              <a:t>数据绘图</a:t>
            </a:r>
            <a:endParaRPr lang="en-US" sz="4000" b="1" spc="300" dirty="0">
              <a:solidFill>
                <a:srgbClr val="4472C4"/>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5677873-CDB1-48CF-9CEB-44D4903DA58B}"/>
              </a:ext>
            </a:extLst>
          </p:cNvPr>
          <p:cNvSpPr txBox="1"/>
          <p:nvPr/>
        </p:nvSpPr>
        <p:spPr>
          <a:xfrm>
            <a:off x="4171406" y="365760"/>
            <a:ext cx="184731" cy="369332"/>
          </a:xfrm>
          <a:prstGeom prst="rect">
            <a:avLst/>
          </a:prstGeom>
          <a:noFill/>
        </p:spPr>
        <p:txBody>
          <a:bodyPr wrap="none" rtlCol="0">
            <a:spAutoFit/>
          </a:bodyPr>
          <a:lstStyle/>
          <a:p>
            <a:endParaRPr lang="zh-CN" altLang="en-US" dirty="0"/>
          </a:p>
        </p:txBody>
      </p:sp>
      <p:pic>
        <p:nvPicPr>
          <p:cNvPr id="9" name="图片 8">
            <a:extLst>
              <a:ext uri="{FF2B5EF4-FFF2-40B4-BE49-F238E27FC236}">
                <a16:creationId xmlns:a16="http://schemas.microsoft.com/office/drawing/2014/main" id="{72BC6D55-525D-48E5-8737-567196438F70}"/>
              </a:ext>
            </a:extLst>
          </p:cNvPr>
          <p:cNvPicPr/>
          <p:nvPr/>
        </p:nvPicPr>
        <p:blipFill>
          <a:blip r:embed="rId7"/>
          <a:stretch>
            <a:fillRect/>
          </a:stretch>
        </p:blipFill>
        <p:spPr>
          <a:xfrm>
            <a:off x="2080736" y="1536342"/>
            <a:ext cx="6447155" cy="2498313"/>
          </a:xfrm>
          <a:prstGeom prst="rect">
            <a:avLst/>
          </a:prstGeom>
        </p:spPr>
      </p:pic>
      <p:graphicFrame>
        <p:nvGraphicFramePr>
          <p:cNvPr id="10" name="图表 9">
            <a:extLst>
              <a:ext uri="{FF2B5EF4-FFF2-40B4-BE49-F238E27FC236}">
                <a16:creationId xmlns:a16="http://schemas.microsoft.com/office/drawing/2014/main" id="{1E642A53-0994-41E5-9132-57A205EBCC07}"/>
              </a:ext>
            </a:extLst>
          </p:cNvPr>
          <p:cNvGraphicFramePr/>
          <p:nvPr>
            <p:extLst>
              <p:ext uri="{D42A27DB-BD31-4B8C-83A1-F6EECF244321}">
                <p14:modId xmlns:p14="http://schemas.microsoft.com/office/powerpoint/2010/main" val="1124728642"/>
              </p:ext>
            </p:extLst>
          </p:nvPr>
        </p:nvGraphicFramePr>
        <p:xfrm>
          <a:off x="1883374" y="4154903"/>
          <a:ext cx="7098255" cy="2644493"/>
        </p:xfrm>
        <a:graphic>
          <a:graphicData uri="http://schemas.openxmlformats.org/drawingml/2006/chart">
            <c:chart xmlns:c="http://schemas.openxmlformats.org/drawingml/2006/chart" xmlns:r="http://schemas.openxmlformats.org/officeDocument/2006/relationships" r:id="rId8"/>
          </a:graphicData>
        </a:graphic>
      </p:graphicFrame>
    </p:spTree>
    <p:custDataLst>
      <p:tags r:id="rId1"/>
    </p:custDataLst>
    <p:extLst>
      <p:ext uri="{BB962C8B-B14F-4D97-AF65-F5344CB8AC3E}">
        <p14:creationId xmlns:p14="http://schemas.microsoft.com/office/powerpoint/2010/main" val="4167235825"/>
      </p:ext>
    </p:extLst>
  </p:cSld>
  <p:clrMapOvr>
    <a:masterClrMapping/>
  </p:clrMapOvr>
  <p:transition spd="slow" advClick="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387288" y="739775"/>
            <a:ext cx="11188700" cy="57524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3"/>
            </p:custDataLst>
          </p:nvPr>
        </p:nvSpPr>
        <p:spPr>
          <a:xfrm>
            <a:off x="411112" y="220398"/>
            <a:ext cx="8839835" cy="1127760"/>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zh-CN" altLang="en-US" sz="2800" b="1" spc="300" dirty="0">
                <a:solidFill>
                  <a:schemeClr val="bg1">
                    <a:lumMod val="50000"/>
                  </a:schemeClr>
                </a:solidFill>
                <a:latin typeface="微软雅黑" panose="020B0503020204020204" pitchFamily="34" charset="-122"/>
                <a:ea typeface="微软雅黑" panose="020B0503020204020204" pitchFamily="34" charset="-122"/>
              </a:rPr>
              <a:t>频谱图解析</a:t>
            </a:r>
            <a:endParaRPr lang="en-US" sz="4000" b="1" spc="300" dirty="0">
              <a:solidFill>
                <a:srgbClr val="4472C4"/>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5677873-CDB1-48CF-9CEB-44D4903DA58B}"/>
              </a:ext>
            </a:extLst>
          </p:cNvPr>
          <p:cNvSpPr txBox="1"/>
          <p:nvPr/>
        </p:nvSpPr>
        <p:spPr>
          <a:xfrm>
            <a:off x="4171406" y="365760"/>
            <a:ext cx="184731" cy="369332"/>
          </a:xfrm>
          <a:prstGeom prst="rect">
            <a:avLst/>
          </a:prstGeom>
          <a:noFill/>
        </p:spPr>
        <p:txBody>
          <a:bodyPr wrap="none" rtlCol="0">
            <a:spAutoFit/>
          </a:bodyPr>
          <a:lstStyle/>
          <a:p>
            <a:endParaRPr lang="zh-CN" altLang="en-US" dirty="0"/>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990D3D2A-722B-4642-96FE-A7450B2A2B32}"/>
                  </a:ext>
                </a:extLst>
              </p:cNvPr>
              <p:cNvSpPr txBox="1"/>
              <p:nvPr/>
            </p:nvSpPr>
            <p:spPr>
              <a:xfrm>
                <a:off x="1025495" y="1365249"/>
                <a:ext cx="9921668" cy="2196499"/>
              </a:xfrm>
              <a:prstGeom prst="rect">
                <a:avLst/>
              </a:prstGeom>
              <a:noFill/>
            </p:spPr>
            <p:txBody>
              <a:bodyPr wrap="square" rtlCol="0">
                <a:spAutoFit/>
              </a:bodyPr>
              <a:lstStyle/>
              <a:p>
                <a:r>
                  <a:rPr lang="en-US" altLang="zh-CN" sz="1600" dirty="0">
                    <a:latin typeface="宋体" panose="02010600030101010101" pitchFamily="2" charset="-122"/>
                    <a:ea typeface="宋体" panose="02010600030101010101" pitchFamily="2" charset="-122"/>
                    <a:cs typeface="宋体" panose="02010600030101010101" pitchFamily="2" charset="-122"/>
                  </a:rPr>
                  <a:t>    </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哇，多么美妙的图形，但从我们的理解上是，一个单频的波形</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FFT</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转换后在频谱中应该只有一根谱线啊，怎么是两根呢？而且貌似还是对称的。同时，仔细看图形的最前面，还有一根谱线。这个我们比较容易理解，那就是直流分量的谱线。你可以做个非常简单的操作，把我们用来做测试的数据做些修改，把正弦函数后面加的那个</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1.5</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删掉。重新编译下载，然后重复上面的数据导入和绘图工作。你就会发现最前面那根谱线消失了。所以，从这个角度讲，你能很容易的理解什么是直流分量了。</a:t>
                </a:r>
                <a:r>
                  <a:rPr lang="zh-CN" altLang="zh-CN" sz="1600" kern="0" dirty="0">
                    <a:effectLst/>
                    <a:ea typeface="宋体" panose="02010600030101010101" pitchFamily="2" charset="-122"/>
                    <a:cs typeface="宋体" panose="02010600030101010101" pitchFamily="2" charset="-122"/>
                  </a:rPr>
                  <a:t>我们继续解释为何图像看起来是对称的，其实非常简单，我们再看一下傅立叶变换的原始公式。</a:t>
                </a:r>
                <a14:m>
                  <m:oMath xmlns:m="http://schemas.openxmlformats.org/officeDocument/2006/math">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𝑔</m:t>
                    </m:r>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𝑘</m:t>
                    </m:r>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ctrlPr>
                          <a:rPr lang="zh-CN" altLang="zh-CN" sz="1600" i="1">
                            <a:effectLst/>
                            <a:latin typeface="Cambria Math" panose="02040503050406030204" pitchFamily="18" charset="0"/>
                            <a:ea typeface="Cambria Math" panose="02040503050406030204" pitchFamily="18" charset="0"/>
                          </a:rPr>
                        </m:ctrlPr>
                      </m:naryPr>
                      <m:sub>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𝑛</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=0</m:t>
                        </m:r>
                      </m:sub>
                      <m:sup>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𝑁</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−1</m:t>
                        </m:r>
                      </m:sup>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𝑓</m:t>
                        </m:r>
                        <m:d>
                          <m:dPr>
                            <m:begChr m:val="["/>
                            <m:endChr m:val="]"/>
                            <m:ctrlPr>
                              <a:rPr lang="zh-CN" altLang="zh-CN" sz="1600" i="1">
                                <a:effectLst/>
                                <a:latin typeface="Cambria Math" panose="02040503050406030204" pitchFamily="18" charset="0"/>
                                <a:ea typeface="Cambria Math" panose="02040503050406030204" pitchFamily="18" charset="0"/>
                              </a:rPr>
                            </m:ctrlPr>
                          </m:dPr>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𝑛</m:t>
                            </m:r>
                          </m:e>
                        </m:d>
                        <m:sSup>
                          <m:sSupPr>
                            <m:ctrlPr>
                              <a:rPr lang="zh-CN" altLang="zh-CN" sz="1600" i="1">
                                <a:effectLst/>
                                <a:latin typeface="Cambria Math" panose="02040503050406030204" pitchFamily="18" charset="0"/>
                                <a:ea typeface="Cambria Math" panose="02040503050406030204" pitchFamily="18" charset="0"/>
                              </a:rPr>
                            </m:ctrlPr>
                          </m:sSupPr>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𝑖𝑘𝑛</m:t>
                            </m:r>
                            <m:d>
                              <m:dPr>
                                <m:ctrlPr>
                                  <a:rPr lang="zh-CN" altLang="zh-CN" sz="1600" i="1">
                                    <a:effectLst/>
                                    <a:latin typeface="Cambria Math" panose="02040503050406030204" pitchFamily="18" charset="0"/>
                                    <a:ea typeface="Cambria Math" panose="02040503050406030204" pitchFamily="18" charset="0"/>
                                  </a:rPr>
                                </m:ctrlPr>
                              </m:dPr>
                              <m:e>
                                <m:f>
                                  <m:fPr>
                                    <m:ctrlPr>
                                      <a:rPr lang="zh-CN" altLang="zh-CN" sz="1600" i="1">
                                        <a:effectLst/>
                                        <a:latin typeface="Cambria Math" panose="02040503050406030204" pitchFamily="18" charset="0"/>
                                        <a:ea typeface="Cambria Math" panose="02040503050406030204" pitchFamily="18" charset="0"/>
                                      </a:rPr>
                                    </m:ctrlPr>
                                  </m:fPr>
                                  <m:num>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2</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𝜋</m:t>
                                    </m:r>
                                  </m:num>
                                  <m:den>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𝑁</m:t>
                                    </m:r>
                                  </m:den>
                                </m:f>
                              </m:e>
                            </m:d>
                          </m:sup>
                        </m:sSup>
                        <m:r>
                          <a:rPr lang="zh-CN" altLang="zh-CN" sz="1800" i="1" kern="0">
                            <a:effectLst/>
                            <a:latin typeface="Cambria Math" panose="02040503050406030204" pitchFamily="18" charset="0"/>
                            <a:ea typeface="宋体" panose="02010600030101010101" pitchFamily="2" charset="-122"/>
                            <a:cs typeface="宋体" panose="02010600030101010101" pitchFamily="2" charset="-122"/>
                          </a:rPr>
                          <m:t>，其中</m:t>
                        </m:r>
                        <m:r>
                          <a:rPr lang="zh-CN" altLang="zh-CN" sz="1800" i="1" kern="0">
                            <a:effectLst/>
                            <a:latin typeface="Cambria Math" panose="02040503050406030204" pitchFamily="18" charset="0"/>
                            <a:ea typeface="Cambria Math" panose="02040503050406030204" pitchFamily="18" charset="0"/>
                            <a:cs typeface="宋体" panose="02010600030101010101" pitchFamily="2" charset="-122"/>
                          </a:rPr>
                          <m:t> </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𝑘</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𝑛</m:t>
                        </m:r>
                        <m:r>
                          <a:rPr lang="en-US" altLang="zh-CN" sz="1800" i="1" kern="0">
                            <a:effectLst/>
                            <a:latin typeface="Cambria Math" panose="02040503050406030204" pitchFamily="18" charset="0"/>
                            <a:ea typeface="Cambria Math" panose="02040503050406030204" pitchFamily="18" charset="0"/>
                            <a:cs typeface="宋体" panose="02010600030101010101" pitchFamily="2" charset="-122"/>
                          </a:rPr>
                          <m:t>∈</m:t>
                        </m:r>
                      </m:e>
                    </m:nary>
                    <m:d>
                      <m:dPr>
                        <m:begChr m:val="{"/>
                        <m:endChr m:val="}"/>
                        <m:ctrlPr>
                          <a:rPr lang="zh-CN" altLang="zh-CN" sz="1600" i="1">
                            <a:effectLst/>
                            <a:latin typeface="Cambria Math" panose="02040503050406030204" pitchFamily="18" charset="0"/>
                            <a:ea typeface="Cambria Math" panose="02040503050406030204" pitchFamily="18" charset="0"/>
                          </a:rPr>
                        </m:ctrlPr>
                      </m:dPr>
                      <m:e>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0,</m:t>
                        </m:r>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ℕ</m:t>
                        </m:r>
                      </m:e>
                    </m:d>
                  </m:oMath>
                </a14:m>
                <a:endParaRPr lang="en-US" altLang="zh-CN" sz="1600" dirty="0"/>
              </a:p>
              <a:p>
                <a:r>
                  <a:rPr lang="en-US" altLang="zh-CN" sz="1600" dirty="0">
                    <a:latin typeface="宋体" panose="02010600030101010101" pitchFamily="2" charset="-122"/>
                    <a:ea typeface="宋体" panose="02010600030101010101" pitchFamily="2" charset="-122"/>
                  </a:rPr>
                  <a:t>    </a:t>
                </a:r>
                <a:r>
                  <a:rPr lang="zh-CN" altLang="zh-CN" sz="1600" dirty="0">
                    <a:latin typeface="宋体" panose="02010600030101010101" pitchFamily="2" charset="-122"/>
                    <a:ea typeface="宋体" panose="02010600030101010101" pitchFamily="2" charset="-122"/>
                  </a:rPr>
                  <a:t>从我们实际的例子来思考，我们采样</a:t>
                </a:r>
                <a:r>
                  <a:rPr lang="en-US" altLang="zh-CN" sz="1600" dirty="0">
                    <a:latin typeface="宋体" panose="02010600030101010101" pitchFamily="2" charset="-122"/>
                    <a:ea typeface="宋体" panose="02010600030101010101" pitchFamily="2" charset="-122"/>
                  </a:rPr>
                  <a:t>1024</a:t>
                </a:r>
                <a:r>
                  <a:rPr lang="zh-CN" altLang="zh-CN" sz="1600" dirty="0">
                    <a:latin typeface="宋体" panose="02010600030101010101" pitchFamily="2" charset="-122"/>
                    <a:ea typeface="宋体" panose="02010600030101010101" pitchFamily="2" charset="-122"/>
                  </a:rPr>
                  <a:t>个数据点，所以</a:t>
                </a:r>
                <a:r>
                  <a:rPr lang="en-US" altLang="zh-CN" sz="1600" dirty="0">
                    <a:latin typeface="宋体" panose="02010600030101010101" pitchFamily="2" charset="-122"/>
                    <a:ea typeface="宋体" panose="02010600030101010101" pitchFamily="2" charset="-122"/>
                  </a:rPr>
                  <a:t>k</a:t>
                </a:r>
                <a:r>
                  <a:rPr lang="zh-CN" altLang="zh-CN" sz="1600" dirty="0">
                    <a:latin typeface="宋体" panose="02010600030101010101" pitchFamily="2" charset="-122"/>
                    <a:ea typeface="宋体" panose="02010600030101010101" pitchFamily="2" charset="-122"/>
                  </a:rPr>
                  <a:t>从</a:t>
                </a:r>
                <a:r>
                  <a:rPr lang="en-US" altLang="zh-CN" sz="1600" dirty="0">
                    <a:latin typeface="宋体" panose="02010600030101010101" pitchFamily="2" charset="-122"/>
                    <a:ea typeface="宋体" panose="02010600030101010101" pitchFamily="2" charset="-122"/>
                  </a:rPr>
                  <a:t>0</a:t>
                </a:r>
                <a:r>
                  <a:rPr lang="zh-CN" altLang="zh-CN" sz="1600" dirty="0">
                    <a:latin typeface="宋体" panose="02010600030101010101" pitchFamily="2" charset="-122"/>
                    <a:ea typeface="宋体" panose="02010600030101010101" pitchFamily="2" charset="-122"/>
                  </a:rPr>
                  <a:t>取值到</a:t>
                </a:r>
                <a:r>
                  <a:rPr lang="en-US" altLang="zh-CN" sz="1600" dirty="0">
                    <a:latin typeface="宋体" panose="02010600030101010101" pitchFamily="2" charset="-122"/>
                    <a:ea typeface="宋体" panose="02010600030101010101" pitchFamily="2" charset="-122"/>
                  </a:rPr>
                  <a:t>1023</a:t>
                </a:r>
                <a:r>
                  <a:rPr lang="zh-CN" altLang="zh-CN"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N</a:t>
                </a:r>
                <a:r>
                  <a:rPr lang="zh-CN" altLang="zh-CN" sz="1600" dirty="0">
                    <a:latin typeface="宋体" panose="02010600030101010101" pitchFamily="2" charset="-122"/>
                    <a:ea typeface="宋体" panose="02010600030101010101" pitchFamily="2" charset="-122"/>
                  </a:rPr>
                  <a:t>也是从</a:t>
                </a:r>
                <a:r>
                  <a:rPr lang="en-US" altLang="zh-CN" sz="1600" dirty="0">
                    <a:latin typeface="宋体" panose="02010600030101010101" pitchFamily="2" charset="-122"/>
                    <a:ea typeface="宋体" panose="02010600030101010101" pitchFamily="2" charset="-122"/>
                  </a:rPr>
                  <a:t>0</a:t>
                </a:r>
                <a:r>
                  <a:rPr lang="zh-CN" altLang="zh-CN" sz="1600" dirty="0">
                    <a:latin typeface="宋体" panose="02010600030101010101" pitchFamily="2" charset="-122"/>
                    <a:ea typeface="宋体" panose="02010600030101010101" pitchFamily="2" charset="-122"/>
                  </a:rPr>
                  <a:t>取值到</a:t>
                </a:r>
                <a:r>
                  <a:rPr lang="en-US" altLang="zh-CN" sz="1600" dirty="0">
                    <a:latin typeface="宋体" panose="02010600030101010101" pitchFamily="2" charset="-122"/>
                    <a:ea typeface="宋体" panose="02010600030101010101" pitchFamily="2" charset="-122"/>
                  </a:rPr>
                  <a:t>1023</a:t>
                </a:r>
                <a:r>
                  <a:rPr lang="zh-CN" altLang="zh-CN" sz="1600" dirty="0">
                    <a:latin typeface="宋体" panose="02010600030101010101" pitchFamily="2" charset="-122"/>
                    <a:ea typeface="宋体" panose="02010600030101010101" pitchFamily="2" charset="-122"/>
                  </a:rPr>
                  <a:t>。为了直观，我们根据我们自己的实际例子来手工写一下。</a:t>
                </a:r>
              </a:p>
            </p:txBody>
          </p:sp>
        </mc:Choice>
        <mc:Fallback>
          <p:sp>
            <p:nvSpPr>
              <p:cNvPr id="2" name="文本框 1">
                <a:extLst>
                  <a:ext uri="{FF2B5EF4-FFF2-40B4-BE49-F238E27FC236}">
                    <a16:creationId xmlns:a16="http://schemas.microsoft.com/office/drawing/2014/main" id="{990D3D2A-722B-4642-96FE-A7450B2A2B32}"/>
                  </a:ext>
                </a:extLst>
              </p:cNvPr>
              <p:cNvSpPr txBox="1">
                <a:spLocks noRot="1" noChangeAspect="1" noMove="1" noResize="1" noEditPoints="1" noAdjustHandles="1" noChangeArrowheads="1" noChangeShapeType="1" noTextEdit="1"/>
              </p:cNvSpPr>
              <p:nvPr/>
            </p:nvSpPr>
            <p:spPr>
              <a:xfrm>
                <a:off x="1025495" y="1365249"/>
                <a:ext cx="9921668" cy="2196499"/>
              </a:xfrm>
              <a:prstGeom prst="rect">
                <a:avLst/>
              </a:prstGeom>
              <a:blipFill>
                <a:blip r:embed="rId6"/>
                <a:stretch>
                  <a:fillRect l="-307" t="-833" r="-1536" b="-2778"/>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70178DF6-88B3-4F30-8D29-597A9C181F7E}"/>
              </a:ext>
            </a:extLst>
          </p:cNvPr>
          <p:cNvPicPr/>
          <p:nvPr/>
        </p:nvPicPr>
        <p:blipFill>
          <a:blip r:embed="rId7"/>
          <a:stretch>
            <a:fillRect/>
          </a:stretch>
        </p:blipFill>
        <p:spPr>
          <a:xfrm>
            <a:off x="1891727" y="3713423"/>
            <a:ext cx="7739384" cy="2404802"/>
          </a:xfrm>
          <a:prstGeom prst="rect">
            <a:avLst/>
          </a:prstGeom>
        </p:spPr>
      </p:pic>
    </p:spTree>
    <p:custDataLst>
      <p:tags r:id="rId1"/>
    </p:custDataLst>
    <p:extLst>
      <p:ext uri="{BB962C8B-B14F-4D97-AF65-F5344CB8AC3E}">
        <p14:creationId xmlns:p14="http://schemas.microsoft.com/office/powerpoint/2010/main" val="4213879230"/>
      </p:ext>
    </p:extLst>
  </p:cSld>
  <p:clrMapOvr>
    <a:masterClrMapping/>
  </p:clrMapOvr>
  <p:transition spd="slow" advClick="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387288" y="739775"/>
            <a:ext cx="11188700" cy="57524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3"/>
            </p:custDataLst>
          </p:nvPr>
        </p:nvSpPr>
        <p:spPr>
          <a:xfrm>
            <a:off x="411112" y="220398"/>
            <a:ext cx="8839835" cy="1127760"/>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zh-CN" altLang="en-US" sz="2800" b="1" spc="300" dirty="0">
                <a:solidFill>
                  <a:schemeClr val="bg1">
                    <a:lumMod val="50000"/>
                  </a:schemeClr>
                </a:solidFill>
                <a:latin typeface="微软雅黑" panose="020B0503020204020204" pitchFamily="34" charset="-122"/>
                <a:ea typeface="微软雅黑" panose="020B0503020204020204" pitchFamily="34" charset="-122"/>
              </a:rPr>
              <a:t>频谱图解析</a:t>
            </a:r>
            <a:endParaRPr lang="en-US" sz="4000" b="1" spc="300" dirty="0">
              <a:solidFill>
                <a:srgbClr val="4472C4"/>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5677873-CDB1-48CF-9CEB-44D4903DA58B}"/>
              </a:ext>
            </a:extLst>
          </p:cNvPr>
          <p:cNvSpPr txBox="1"/>
          <p:nvPr/>
        </p:nvSpPr>
        <p:spPr>
          <a:xfrm>
            <a:off x="4171406" y="365760"/>
            <a:ext cx="184731" cy="369332"/>
          </a:xfrm>
          <a:prstGeom prst="rect">
            <a:avLst/>
          </a:prstGeom>
          <a:noFill/>
        </p:spPr>
        <p:txBody>
          <a:bodyPr wrap="none" rtlCol="0">
            <a:spAutoFit/>
          </a:bodyPr>
          <a:lstStyle/>
          <a:p>
            <a:endParaRPr lang="zh-CN" altLang="en-US" dirty="0"/>
          </a:p>
        </p:txBody>
      </p:sp>
      <p:sp>
        <p:nvSpPr>
          <p:cNvPr id="2" name="文本框 1">
            <a:extLst>
              <a:ext uri="{FF2B5EF4-FFF2-40B4-BE49-F238E27FC236}">
                <a16:creationId xmlns:a16="http://schemas.microsoft.com/office/drawing/2014/main" id="{990D3D2A-722B-4642-96FE-A7450B2A2B32}"/>
              </a:ext>
            </a:extLst>
          </p:cNvPr>
          <p:cNvSpPr txBox="1"/>
          <p:nvPr/>
        </p:nvSpPr>
        <p:spPr>
          <a:xfrm>
            <a:off x="1025495" y="1211421"/>
            <a:ext cx="9921668" cy="584775"/>
          </a:xfrm>
          <a:prstGeom prst="rect">
            <a:avLst/>
          </a:prstGeom>
          <a:noFill/>
        </p:spPr>
        <p:txBody>
          <a:bodyPr wrap="square" rtlCol="0">
            <a:spAutoFit/>
          </a:bodyPr>
          <a:lstStyle/>
          <a:p>
            <a:r>
              <a:rPr lang="en-US" altLang="zh-CN" sz="1600" dirty="0">
                <a:latin typeface="宋体" panose="02010600030101010101" pitchFamily="2" charset="-122"/>
                <a:ea typeface="宋体" panose="02010600030101010101" pitchFamily="2" charset="-122"/>
              </a:rPr>
              <a:t>    </a:t>
            </a:r>
            <a:r>
              <a:rPr lang="zh-CN" altLang="zh-CN" sz="1600" dirty="0">
                <a:latin typeface="宋体" panose="02010600030101010101" pitchFamily="2" charset="-122"/>
                <a:ea typeface="宋体" panose="02010600030101010101" pitchFamily="2" charset="-122"/>
              </a:rPr>
              <a:t>我们关注一下式</a:t>
            </a:r>
            <a:r>
              <a:rPr lang="en-US" altLang="zh-CN" sz="1600" dirty="0">
                <a:latin typeface="宋体" panose="02010600030101010101" pitchFamily="2" charset="-122"/>
                <a:ea typeface="宋体" panose="02010600030101010101" pitchFamily="2" charset="-122"/>
              </a:rPr>
              <a:t>(2)</a:t>
            </a:r>
            <a:r>
              <a:rPr lang="zh-CN" altLang="zh-CN" sz="1600" dirty="0">
                <a:latin typeface="宋体" panose="02010600030101010101" pitchFamily="2" charset="-122"/>
                <a:ea typeface="宋体" panose="02010600030101010101" pitchFamily="2" charset="-122"/>
              </a:rPr>
              <a:t>和式</a:t>
            </a:r>
            <a:r>
              <a:rPr lang="en-US" altLang="zh-CN" sz="1600" dirty="0">
                <a:latin typeface="宋体" panose="02010600030101010101" pitchFamily="2" charset="-122"/>
                <a:ea typeface="宋体" panose="02010600030101010101" pitchFamily="2" charset="-122"/>
              </a:rPr>
              <a:t>(3)</a:t>
            </a:r>
            <a:r>
              <a:rPr lang="zh-CN" altLang="zh-CN" sz="1600" dirty="0">
                <a:latin typeface="宋体" panose="02010600030101010101" pitchFamily="2" charset="-122"/>
                <a:ea typeface="宋体" panose="02010600030101010101" pitchFamily="2" charset="-122"/>
              </a:rPr>
              <a:t>中同为第二项，画红线的部分。我们发现这两项从复数角度讲是共轭的。以此类推，其实整个</a:t>
            </a:r>
            <a:r>
              <a:rPr lang="en-US" altLang="zh-CN" sz="1600" dirty="0">
                <a:latin typeface="宋体" panose="02010600030101010101" pitchFamily="2" charset="-122"/>
                <a:ea typeface="宋体" panose="02010600030101010101" pitchFamily="2" charset="-122"/>
              </a:rPr>
              <a:t>g[2]</a:t>
            </a:r>
            <a:r>
              <a:rPr lang="zh-CN" altLang="zh-CN" sz="1600" dirty="0">
                <a:latin typeface="宋体" panose="02010600030101010101" pitchFamily="2" charset="-122"/>
                <a:ea typeface="宋体" panose="02010600030101010101" pitchFamily="2" charset="-122"/>
              </a:rPr>
              <a:t>和</a:t>
            </a:r>
            <a:r>
              <a:rPr lang="en-US" altLang="zh-CN" sz="1600" dirty="0">
                <a:latin typeface="宋体" panose="02010600030101010101" pitchFamily="2" charset="-122"/>
                <a:ea typeface="宋体" panose="02010600030101010101" pitchFamily="2" charset="-122"/>
              </a:rPr>
              <a:t>g[1022]</a:t>
            </a:r>
            <a:r>
              <a:rPr lang="zh-CN" altLang="zh-CN" sz="1600" dirty="0">
                <a:latin typeface="宋体" panose="02010600030101010101" pitchFamily="2" charset="-122"/>
                <a:ea typeface="宋体" panose="02010600030101010101" pitchFamily="2" charset="-122"/>
              </a:rPr>
              <a:t>是共轭的。</a:t>
            </a:r>
          </a:p>
        </p:txBody>
      </p:sp>
      <p:pic>
        <p:nvPicPr>
          <p:cNvPr id="7" name="图片 6">
            <a:extLst>
              <a:ext uri="{FF2B5EF4-FFF2-40B4-BE49-F238E27FC236}">
                <a16:creationId xmlns:a16="http://schemas.microsoft.com/office/drawing/2014/main" id="{0BFF084A-FDC3-4C7E-A575-AADB59B608A3}"/>
              </a:ext>
            </a:extLst>
          </p:cNvPr>
          <p:cNvPicPr/>
          <p:nvPr/>
        </p:nvPicPr>
        <p:blipFill>
          <a:blip r:embed="rId6">
            <a:clrChange>
              <a:clrFrom>
                <a:srgbClr val="FFFFFF"/>
              </a:clrFrom>
              <a:clrTo>
                <a:srgbClr val="FFFFFF">
                  <a:alpha val="0"/>
                </a:srgbClr>
              </a:clrTo>
            </a:clrChange>
          </a:blip>
          <a:stretch>
            <a:fillRect/>
          </a:stretch>
        </p:blipFill>
        <p:spPr>
          <a:xfrm>
            <a:off x="6841244" y="2204720"/>
            <a:ext cx="4251197" cy="3785882"/>
          </a:xfrm>
          <a:prstGeom prst="rect">
            <a:avLst/>
          </a:prstGeom>
        </p:spPr>
      </p:pic>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EC9D3F28-BB37-4A6F-BC7D-7519C589A5C5}"/>
                  </a:ext>
                </a:extLst>
              </p:cNvPr>
              <p:cNvSpPr txBox="1"/>
              <p:nvPr/>
            </p:nvSpPr>
            <p:spPr>
              <a:xfrm>
                <a:off x="1025495" y="1831513"/>
                <a:ext cx="6050423" cy="4987006"/>
              </a:xfrm>
              <a:prstGeom prst="rect">
                <a:avLst/>
              </a:prstGeom>
              <a:noFill/>
            </p:spPr>
            <p:txBody>
              <a:bodyPr wrap="square" rtlCol="0">
                <a:spAutoFit/>
              </a:bodyPr>
              <a:lstStyle/>
              <a:p>
                <a:r>
                  <a:rPr lang="en-US" altLang="zh-CN" sz="1600" dirty="0">
                    <a:latin typeface="宋体" panose="02010600030101010101" pitchFamily="2" charset="-122"/>
                    <a:ea typeface="宋体" panose="02010600030101010101" pitchFamily="2" charset="-122"/>
                    <a:cs typeface="宋体" panose="02010600030101010101" pitchFamily="2" charset="-122"/>
                  </a:rPr>
                  <a:t>    </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共轭的特点就是幅值相同，关于实数轴对称，实部相同，虚部是相反数。因此当把这个复数转换成实数的时候，这个两个值完全相等。这就是为啥我们看到的图像是对称的根本原因。但是注意，这里面要扣除式</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(0)</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。好，到这里，我们把课程前面遗留的一个问题也解决了，还记不记得我们在检查数据是否正确的时候，只检测一半？因为，另一半和前面的数据是对称的，所以不用检测。</a:t>
                </a:r>
              </a:p>
              <a:p>
                <a:r>
                  <a:rPr lang="en-US" altLang="zh-CN" sz="1600" kern="0" dirty="0">
                    <a:latin typeface="宋体" panose="02010600030101010101" pitchFamily="2" charset="-122"/>
                    <a:cs typeface="宋体" panose="02010600030101010101" pitchFamily="2" charset="-122"/>
                  </a:rPr>
                  <a:t>    </a:t>
                </a:r>
                <a:r>
                  <a:rPr lang="zh-CN" altLang="zh-CN" sz="1600" kern="0" dirty="0">
                    <a:effectLst/>
                    <a:ea typeface="宋体" panose="02010600030101010101" pitchFamily="2" charset="-122"/>
                    <a:cs typeface="宋体" panose="02010600030101010101" pitchFamily="2" charset="-122"/>
                  </a:rPr>
                  <a:t>貌似现在能看懂傅立叶变换的图形了，但是我们还需要了解横轴和竖轴的物理意义。先解释竖轴的物理意义，因为傅立叶变换是一堆复数关于时间的积分，而一个复数随着时间而转动，可以理解为一个波，把波形对于时间做积分其实就代表了波的能量大小，我们一般只关心这个能量出现在哪里，以及是不是最大的（真实有效的）。横轴代表频率，其实是角频率，但是角频率和频率之间只差了</a:t>
                </a:r>
                <a14:m>
                  <m:oMath xmlns:m="http://schemas.openxmlformats.org/officeDocument/2006/math">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2</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𝜋</m:t>
                    </m:r>
                  </m:oMath>
                </a14:m>
                <a:r>
                  <a:rPr lang="en-US" altLang="zh-CN" sz="1600" kern="0" dirty="0">
                    <a:effectLst/>
                    <a:latin typeface="宋体" panose="02010600030101010101" pitchFamily="2" charset="-122"/>
                    <a:cs typeface="宋体" panose="02010600030101010101" pitchFamily="2" charset="-122"/>
                  </a:rPr>
                  <a:t> (</a:t>
                </a:r>
                <a14:m>
                  <m:oMath xmlns:m="http://schemas.openxmlformats.org/officeDocument/2006/math">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𝜔</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=2</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𝜋</m:t>
                    </m:r>
                    <m:r>
                      <a:rPr lang="zh-CN" altLang="en-US" sz="1600" i="1" kern="0">
                        <a:effectLst/>
                        <a:latin typeface="Cambria Math" panose="02040503050406030204" pitchFamily="18" charset="0"/>
                        <a:ea typeface="MS Mincho" panose="02020609040205080304" pitchFamily="49" charset="-128"/>
                        <a:cs typeface="MS Mincho" panose="02020609040205080304" pitchFamily="49" charset="-128"/>
                      </a:rPr>
                      <m:t>∗</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𝑓</m:t>
                    </m:r>
                  </m:oMath>
                </a14:m>
                <a:r>
                  <a:rPr lang="en-US" altLang="zh-CN" sz="1600" kern="0" dirty="0">
                    <a:effectLst/>
                    <a:latin typeface="宋体" panose="02010600030101010101" pitchFamily="2" charset="-122"/>
                    <a:cs typeface="宋体" panose="02010600030101010101" pitchFamily="2" charset="-122"/>
                  </a:rPr>
                  <a:t>)</a:t>
                </a:r>
                <a:r>
                  <a:rPr lang="zh-CN" altLang="zh-CN" sz="1600" kern="0" dirty="0">
                    <a:effectLst/>
                    <a:ea typeface="宋体" panose="02010600030101010101" pitchFamily="2" charset="-122"/>
                    <a:cs typeface="宋体" panose="02010600030101010101" pitchFamily="2" charset="-122"/>
                  </a:rPr>
                  <a:t>这么个系数，再来回转换后，这系数还会被约掉。所以我们可以等同看待。横轴的转换很简单，</a:t>
                </a:r>
                <a14:m>
                  <m:oMath xmlns:m="http://schemas.openxmlformats.org/officeDocument/2006/math">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𝑓</m:t>
                    </m:r>
                    <m:d>
                      <m:dPr>
                        <m:ctrlPr>
                          <a:rPr lang="zh-CN" altLang="zh-CN" sz="1600" i="1">
                            <a:effectLst/>
                            <a:latin typeface="Cambria Math" panose="02040503050406030204" pitchFamily="18" charset="0"/>
                            <a:ea typeface="Cambria Math" panose="02040503050406030204" pitchFamily="18" charset="0"/>
                          </a:rPr>
                        </m:ctrlPr>
                      </m:dPr>
                      <m:e>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𝑘</m:t>
                        </m:r>
                      </m:e>
                    </m:d>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d>
                      <m:dPr>
                        <m:begChr m:val="（"/>
                        <m:endChr m:val="）"/>
                        <m:ctrlPr>
                          <a:rPr lang="zh-CN" altLang="zh-CN" sz="1600" i="1">
                            <a:effectLst/>
                            <a:latin typeface="Cambria Math" panose="02040503050406030204" pitchFamily="18" charset="0"/>
                            <a:ea typeface="Cambria Math" panose="02040503050406030204" pitchFamily="18" charset="0"/>
                          </a:rPr>
                        </m:ctrlPr>
                      </m:dPr>
                      <m:e>
                        <m:f>
                          <m:fPr>
                            <m:ctrlPr>
                              <a:rPr lang="zh-CN" altLang="zh-CN" sz="1600" i="1">
                                <a:effectLst/>
                                <a:latin typeface="Cambria Math" panose="02040503050406030204" pitchFamily="18" charset="0"/>
                                <a:ea typeface="Cambria Math" panose="02040503050406030204" pitchFamily="18" charset="0"/>
                              </a:rPr>
                            </m:ctrlPr>
                          </m:fPr>
                          <m:num>
                            <m:r>
                              <a:rPr lang="zh-CN" altLang="zh-CN" sz="1600" i="1" kern="0">
                                <a:effectLst/>
                                <a:latin typeface="Cambria Math" panose="02040503050406030204" pitchFamily="18" charset="0"/>
                                <a:ea typeface="宋体" panose="02010600030101010101" pitchFamily="2" charset="-122"/>
                                <a:cs typeface="宋体" panose="02010600030101010101" pitchFamily="2" charset="-122"/>
                              </a:rPr>
                              <m:t>采样率</m:t>
                            </m:r>
                          </m:num>
                          <m:den>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𝑁</m:t>
                            </m:r>
                          </m:den>
                        </m:f>
                      </m:e>
                    </m:d>
                    <m:r>
                      <a:rPr lang="zh-CN" altLang="en-US" sz="1600" i="1" kern="0">
                        <a:effectLst/>
                        <a:latin typeface="Cambria Math" panose="02040503050406030204" pitchFamily="18" charset="0"/>
                        <a:ea typeface="MS Mincho" panose="02020609040205080304" pitchFamily="49" charset="-128"/>
                        <a:cs typeface="MS Mincho" panose="02020609040205080304" pitchFamily="49" charset="-128"/>
                      </a:rPr>
                      <m:t>∗</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𝑘</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𝐻𝑧</m:t>
                    </m:r>
                    <m:r>
                      <a:rPr lang="en-US" altLang="zh-CN" sz="1600" i="1" kern="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1600" kern="0" dirty="0">
                    <a:effectLst/>
                    <a:ea typeface="宋体" panose="02010600030101010101" pitchFamily="2" charset="-122"/>
                    <a:cs typeface="宋体" panose="02010600030101010101" pitchFamily="2" charset="-122"/>
                  </a:rPr>
                  <a:t>。采样率不解释了，</a:t>
                </a:r>
                <a:r>
                  <a:rPr lang="en-US" altLang="zh-CN" sz="1600" kern="0" dirty="0">
                    <a:effectLst/>
                    <a:ea typeface="宋体" panose="02010600030101010101" pitchFamily="2" charset="-122"/>
                    <a:cs typeface="宋体" panose="02010600030101010101" pitchFamily="2" charset="-122"/>
                  </a:rPr>
                  <a:t>N</a:t>
                </a:r>
                <a:r>
                  <a:rPr lang="zh-CN" altLang="zh-CN" sz="1600" kern="0" dirty="0">
                    <a:effectLst/>
                    <a:ea typeface="宋体" panose="02010600030101010101" pitchFamily="2" charset="-122"/>
                    <a:cs typeface="宋体" panose="02010600030101010101" pitchFamily="2" charset="-122"/>
                  </a:rPr>
                  <a:t>就是我们采样的点数，它等于傅立叶变换的点数，</a:t>
                </a:r>
                <a:r>
                  <a:rPr lang="en-US" altLang="zh-CN" sz="1600" kern="0" dirty="0">
                    <a:effectLst/>
                    <a:ea typeface="宋体" panose="02010600030101010101" pitchFamily="2" charset="-122"/>
                    <a:cs typeface="宋体" panose="02010600030101010101" pitchFamily="2" charset="-122"/>
                  </a:rPr>
                  <a:t>k</a:t>
                </a:r>
                <a:r>
                  <a:rPr lang="zh-CN" altLang="zh-CN" sz="1600" kern="0" dirty="0">
                    <a:effectLst/>
                    <a:ea typeface="宋体" panose="02010600030101010101" pitchFamily="2" charset="-122"/>
                    <a:cs typeface="宋体" panose="02010600030101010101" pitchFamily="2" charset="-122"/>
                  </a:rPr>
                  <a:t>就是傅立叶输出的数据的编号。至此，我们才算基本上搞清了傅里也变换，也能转换成相应的频谱了</a:t>
                </a:r>
                <a:endParaRPr lang="zh-CN" altLang="en-US" sz="1600" dirty="0"/>
              </a:p>
            </p:txBody>
          </p:sp>
        </mc:Choice>
        <mc:Fallback>
          <p:sp>
            <p:nvSpPr>
              <p:cNvPr id="5" name="文本框 4">
                <a:extLst>
                  <a:ext uri="{FF2B5EF4-FFF2-40B4-BE49-F238E27FC236}">
                    <a16:creationId xmlns:a16="http://schemas.microsoft.com/office/drawing/2014/main" id="{EC9D3F28-BB37-4A6F-BC7D-7519C589A5C5}"/>
                  </a:ext>
                </a:extLst>
              </p:cNvPr>
              <p:cNvSpPr txBox="1">
                <a:spLocks noRot="1" noChangeAspect="1" noMove="1" noResize="1" noEditPoints="1" noAdjustHandles="1" noChangeArrowheads="1" noChangeShapeType="1" noTextEdit="1"/>
              </p:cNvSpPr>
              <p:nvPr/>
            </p:nvSpPr>
            <p:spPr>
              <a:xfrm>
                <a:off x="1025495" y="1831513"/>
                <a:ext cx="6050423" cy="4987006"/>
              </a:xfrm>
              <a:prstGeom prst="rect">
                <a:avLst/>
              </a:prstGeom>
              <a:blipFill>
                <a:blip r:embed="rId7"/>
                <a:stretch>
                  <a:fillRect l="-504" t="-366" r="-1007" b="-244"/>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093370984"/>
      </p:ext>
    </p:extLst>
  </p:cSld>
  <p:clrMapOvr>
    <a:masterClrMapping/>
  </p:clrMapOvr>
  <p:transition spd="slow" advClick="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2"/>
            </p:custDataLst>
          </p:nvPr>
        </p:nvCxnSpPr>
        <p:spPr>
          <a:xfrm>
            <a:off x="2935605" y="1844358"/>
            <a:ext cx="632079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3"/>
            </p:custDataLst>
          </p:nvPr>
        </p:nvCxnSpPr>
        <p:spPr>
          <a:xfrm>
            <a:off x="2935605" y="3997643"/>
            <a:ext cx="632079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标题 5"/>
          <p:cNvSpPr>
            <a:spLocks noGrp="1"/>
          </p:cNvSpPr>
          <p:nvPr>
            <p:ph type="ctrTitle" idx="14"/>
            <p:custDataLst>
              <p:tags r:id="rId4"/>
            </p:custDataLst>
          </p:nvPr>
        </p:nvSpPr>
        <p:spPr>
          <a:xfrm>
            <a:off x="4234815" y="2182495"/>
            <a:ext cx="4170045" cy="835660"/>
          </a:xfrm>
        </p:spPr>
        <p:txBody>
          <a:bodyPr/>
          <a:lstStyle/>
          <a:p>
            <a:pPr marL="0" indent="0" algn="l">
              <a:lnSpc>
                <a:spcPct val="100000"/>
              </a:lnSpc>
              <a:spcBef>
                <a:spcPts val="0"/>
              </a:spcBef>
              <a:spcAft>
                <a:spcPts val="0"/>
              </a:spcAft>
              <a:buSzPct val="100000"/>
              <a:buNone/>
            </a:pPr>
            <a:r>
              <a:rPr lang="zh-CN" altLang="en-US" sz="4000" dirty="0"/>
              <a:t>上节总结</a:t>
            </a:r>
          </a:p>
        </p:txBody>
      </p:sp>
      <p:sp>
        <p:nvSpPr>
          <p:cNvPr id="8" name="副标题 7"/>
          <p:cNvSpPr>
            <a:spLocks noGrp="1"/>
          </p:cNvSpPr>
          <p:nvPr>
            <p:ph type="subTitle" idx="13"/>
            <p:custDataLst>
              <p:tags r:id="rId5"/>
            </p:custDataLst>
          </p:nvPr>
        </p:nvSpPr>
        <p:spPr>
          <a:xfrm>
            <a:off x="4005072" y="3141343"/>
            <a:ext cx="3125470" cy="429895"/>
          </a:xfrm>
        </p:spPr>
        <p:txBody>
          <a:bodyPr/>
          <a:lstStyle/>
          <a:p>
            <a:pPr marL="0" indent="0" algn="ctr">
              <a:lnSpc>
                <a:spcPct val="100000"/>
              </a:lnSpc>
              <a:spcBef>
                <a:spcPts val="0"/>
              </a:spcBef>
              <a:spcAft>
                <a:spcPts val="0"/>
              </a:spcAft>
              <a:buSzPct val="100000"/>
              <a:buNone/>
            </a:pPr>
            <a:r>
              <a:rPr lang="zh-CN" altLang="en-US" dirty="0">
                <a:sym typeface="+mn-ea"/>
              </a:rPr>
              <a:t>傅立叶变换</a:t>
            </a:r>
            <a:endParaRPr lang="en-US" altLang="zh-CN" dirty="0">
              <a:sym typeface="+mn-ea"/>
            </a:endParaRPr>
          </a:p>
        </p:txBody>
      </p:sp>
    </p:spTree>
    <p:custDataLst>
      <p:tags r:id="rId1"/>
    </p:custDataLst>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5" name="图片 14"/>
          <p:cNvPicPr/>
          <p:nvPr userDrawn="1">
            <p:custDataLst>
              <p:tags r:id="rId2"/>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矩形 13"/>
          <p:cNvSpPr/>
          <p:nvPr userDrawn="1">
            <p:custDataLst>
              <p:tags r:id="rId3"/>
            </p:custDataLst>
          </p:nvPr>
        </p:nvSpPr>
        <p:spPr>
          <a:xfrm>
            <a:off x="291636" y="0"/>
            <a:ext cx="11608728"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pic>
        <p:nvPicPr>
          <p:cNvPr id="7" name="图片 6" descr="D:\meihua_service_cache\jpg/dd865a5eef1ea40d3752973ef4c78209.jpgdd865a5eef1ea40d3752973ef4c78209"/>
          <p:cNvPicPr>
            <a:picLocks noChangeAspect="1"/>
          </p:cNvPicPr>
          <p:nvPr>
            <p:custDataLst>
              <p:tags r:id="rId4"/>
            </p:custDataLst>
          </p:nvPr>
        </p:nvPicPr>
        <p:blipFill rotWithShape="1">
          <a:blip r:embed="rId10"/>
          <a:srcRect t="14815" b="14815"/>
          <a:stretch>
            <a:fillRect/>
          </a:stretch>
        </p:blipFill>
        <p:spPr>
          <a:xfrm>
            <a:off x="269" y="-39"/>
            <a:ext cx="12192097" cy="4826038"/>
          </a:xfrm>
          <a:custGeom>
            <a:avLst/>
            <a:gdLst/>
            <a:ahLst/>
            <a:cxnLst>
              <a:cxn ang="3">
                <a:pos x="hc" y="t"/>
              </a:cxn>
              <a:cxn ang="cd2">
                <a:pos x="l" y="vc"/>
              </a:cxn>
              <a:cxn ang="cd4">
                <a:pos x="hc" y="b"/>
              </a:cxn>
              <a:cxn ang="0">
                <a:pos x="r" y="vc"/>
              </a:cxn>
            </a:cxnLst>
            <a:rect l="l" t="t" r="r" b="b"/>
            <a:pathLst>
              <a:path w="19200" h="7600">
                <a:moveTo>
                  <a:pt x="0" y="0"/>
                </a:moveTo>
                <a:lnTo>
                  <a:pt x="19200" y="0"/>
                </a:lnTo>
                <a:lnTo>
                  <a:pt x="19200" y="6532"/>
                </a:lnTo>
                <a:lnTo>
                  <a:pt x="19192" y="6534"/>
                </a:lnTo>
                <a:cubicBezTo>
                  <a:pt x="16662" y="7188"/>
                  <a:pt x="13373" y="7587"/>
                  <a:pt x="9772" y="7600"/>
                </a:cubicBezTo>
                <a:lnTo>
                  <a:pt x="9601" y="7600"/>
                </a:lnTo>
                <a:lnTo>
                  <a:pt x="9599" y="7600"/>
                </a:lnTo>
                <a:lnTo>
                  <a:pt x="9428" y="7600"/>
                </a:lnTo>
                <a:cubicBezTo>
                  <a:pt x="5826" y="7587"/>
                  <a:pt x="2538" y="7188"/>
                  <a:pt x="7" y="6534"/>
                </a:cubicBezTo>
                <a:lnTo>
                  <a:pt x="0" y="6532"/>
                </a:lnTo>
                <a:lnTo>
                  <a:pt x="0" y="0"/>
                </a:lnTo>
                <a:close/>
              </a:path>
            </a:pathLst>
          </a:custGeom>
        </p:spPr>
      </p:pic>
      <p:sp>
        <p:nvSpPr>
          <p:cNvPr id="13" name="文本框 12"/>
          <p:cNvSpPr txBox="1"/>
          <p:nvPr>
            <p:custDataLst>
              <p:tags r:id="rId5"/>
            </p:custDataLst>
          </p:nvPr>
        </p:nvSpPr>
        <p:spPr>
          <a:xfrm>
            <a:off x="990562" y="5181480"/>
            <a:ext cx="10210876" cy="1219321"/>
          </a:xfrm>
          <a:prstGeom prst="rect">
            <a:avLst/>
          </a:prstGeom>
          <a:noFill/>
        </p:spPr>
        <p:txBody>
          <a:bodyPr wrap="square" rtlCol="0" anchor="ctr">
            <a:noAutofit/>
          </a:bodyPr>
          <a:lstStyle/>
          <a:p>
            <a:pPr marL="0" indent="0" algn="ctr">
              <a:lnSpc>
                <a:spcPct val="100000"/>
              </a:lnSpc>
              <a:spcBef>
                <a:spcPts val="0"/>
              </a:spcBef>
              <a:spcAft>
                <a:spcPts val="0"/>
              </a:spcAft>
              <a:buSzPct val="100000"/>
              <a:buNone/>
            </a:pPr>
            <a:r>
              <a:rPr lang="zh-CN" altLang="en-US" sz="3200" b="1" spc="300" dirty="0">
                <a:solidFill>
                  <a:srgbClr val="5E7A9C"/>
                </a:solidFill>
                <a:latin typeface="微软雅黑" panose="020B0503020204020204" pitchFamily="34" charset="-122"/>
                <a:ea typeface="微软雅黑" panose="020B0503020204020204" pitchFamily="34" charset="-122"/>
                <a:cs typeface="微软雅黑" panose="020B0503020204020204" pitchFamily="34" charset="-122"/>
                <a:sym typeface="+mn-ea"/>
              </a:rPr>
              <a:t>下节预告</a:t>
            </a:r>
          </a:p>
          <a:p>
            <a:pPr marL="0" indent="0" algn="ctr">
              <a:lnSpc>
                <a:spcPct val="100000"/>
              </a:lnSpc>
              <a:spcBef>
                <a:spcPts val="0"/>
              </a:spcBef>
              <a:spcAft>
                <a:spcPts val="0"/>
              </a:spcAft>
              <a:buSzPct val="100000"/>
              <a:buNone/>
            </a:pPr>
            <a:r>
              <a:rPr lang="en-US" altLang="zh-CN" sz="3200" b="1" spc="300" dirty="0">
                <a:solidFill>
                  <a:srgbClr val="5E7A9C"/>
                </a:solidFill>
                <a:latin typeface="微软雅黑" panose="020B0503020204020204" pitchFamily="34" charset="-122"/>
                <a:ea typeface="微软雅黑" panose="020B0503020204020204" pitchFamily="34" charset="-122"/>
                <a:cs typeface="微软雅黑" panose="020B0503020204020204" pitchFamily="34" charset="-122"/>
                <a:sym typeface="+mn-ea"/>
              </a:rPr>
              <a:t>PCB Layout</a:t>
            </a:r>
            <a:endParaRPr lang="zh-CN" altLang="en-US" sz="3200" b="1" spc="300" dirty="0">
              <a:solidFill>
                <a:srgbClr val="5E7A9C"/>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1"/>
    </p:custDataLst>
  </p:cSld>
  <p:clrMapOvr>
    <a:masterClrMapping/>
  </p:clrMapOvr>
  <p:transition advClick="0"/>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矩形 8"/>
          <p:cNvSpPr/>
          <p:nvPr userDrawn="1">
            <p:custDataLst>
              <p:tags r:id="rId2"/>
            </p:custDataLst>
          </p:nvPr>
        </p:nvSpPr>
        <p:spPr>
          <a:xfrm>
            <a:off x="291636" y="0"/>
            <a:ext cx="11608728"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userDrawn="1"/>
        </p:nvPicPr>
        <p:blipFill>
          <a:blip r:embed="rId9" cstate="email"/>
          <a:stretch>
            <a:fillRect/>
          </a:stretch>
        </p:blipFill>
        <p:spPr>
          <a:xfrm>
            <a:off x="9854882" y="68580"/>
            <a:ext cx="2192338" cy="775940"/>
          </a:xfrm>
          <a:prstGeom prst="rect">
            <a:avLst/>
          </a:prstGeom>
        </p:spPr>
      </p:pic>
      <p:sp>
        <p:nvSpPr>
          <p:cNvPr id="6" name="直角三角形 5"/>
          <p:cNvSpPr/>
          <p:nvPr>
            <p:custDataLst>
              <p:tags r:id="rId3"/>
            </p:custDataLst>
          </p:nvPr>
        </p:nvSpPr>
        <p:spPr>
          <a:xfrm rot="5400000">
            <a:off x="420007" y="542924"/>
            <a:ext cx="1638300" cy="1638300"/>
          </a:xfrm>
          <a:prstGeom prst="rtTriangle">
            <a:avLst/>
          </a:prstGeom>
          <a:solidFill>
            <a:srgbClr val="DFE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rgbClr val="FFFFFF"/>
              </a:solidFill>
              <a:latin typeface="微软雅黑" panose="020B0503020204020204" pitchFamily="34" charset="-122"/>
              <a:ea typeface="微软雅黑" panose="020B0503020204020204" pitchFamily="34" charset="-122"/>
            </a:endParaRPr>
          </a:p>
        </p:txBody>
      </p:sp>
      <p:sp>
        <p:nvSpPr>
          <p:cNvPr id="4" name="矩形 3"/>
          <p:cNvSpPr/>
          <p:nvPr>
            <p:custDataLst>
              <p:tags r:id="rId4"/>
            </p:custDataLst>
          </p:nvPr>
        </p:nvSpPr>
        <p:spPr>
          <a:xfrm>
            <a:off x="817880" y="885825"/>
            <a:ext cx="6772275" cy="5086350"/>
          </a:xfrm>
          <a:prstGeom prst="rect">
            <a:avLst/>
          </a:prstGeom>
          <a:solidFill>
            <a:srgbClr val="FFFFFF"/>
          </a:solidFill>
          <a:ln>
            <a:noFill/>
          </a:ln>
          <a:effectLst>
            <a:outerShdw blurRad="508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custDataLst>
              <p:tags r:id="rId5"/>
            </p:custDataLst>
          </p:nvPr>
        </p:nvPicPr>
        <p:blipFill rotWithShape="1">
          <a:blip r:embed="rId10"/>
          <a:srcRect t="16299" b="16299"/>
          <a:stretch>
            <a:fillRect/>
          </a:stretch>
        </p:blipFill>
        <p:spPr>
          <a:xfrm>
            <a:off x="696231" y="759459"/>
            <a:ext cx="6749142" cy="5061855"/>
          </a:xfrm>
          <a:prstGeom prst="rect">
            <a:avLst/>
          </a:prstGeom>
          <a:effectLst>
            <a:outerShdw blurRad="50800" dist="38100" dir="2700000" algn="tl" rotWithShape="0">
              <a:prstClr val="black">
                <a:alpha val="40000"/>
              </a:prstClr>
            </a:outerShdw>
          </a:effectLst>
        </p:spPr>
      </p:pic>
      <p:sp>
        <p:nvSpPr>
          <p:cNvPr id="8" name="文本框 7"/>
          <p:cNvSpPr txBox="1"/>
          <p:nvPr>
            <p:custDataLst>
              <p:tags r:id="rId6"/>
            </p:custDataLst>
          </p:nvPr>
        </p:nvSpPr>
        <p:spPr>
          <a:xfrm>
            <a:off x="8098790" y="3899535"/>
            <a:ext cx="3176270" cy="1295400"/>
          </a:xfrm>
          <a:prstGeom prst="rect">
            <a:avLst/>
          </a:prstGeom>
          <a:noFill/>
        </p:spPr>
        <p:txBody>
          <a:bodyPr wrap="square" rtlCol="0" anchor="ctr" anchorCtr="0">
            <a:normAutofit/>
          </a:bodyPr>
          <a:lstStyle/>
          <a:p>
            <a:pPr marL="0" indent="0" algn="l">
              <a:lnSpc>
                <a:spcPct val="100000"/>
              </a:lnSpc>
              <a:spcBef>
                <a:spcPts val="0"/>
              </a:spcBef>
              <a:spcAft>
                <a:spcPts val="0"/>
              </a:spcAft>
              <a:buSzPct val="100000"/>
              <a:buNone/>
            </a:pPr>
            <a:r>
              <a:rPr lang="zh-CN" altLang="en-US" sz="3600" b="1" spc="300" dirty="0">
                <a:solidFill>
                  <a:srgbClr val="5E7A9C"/>
                </a:solidFill>
                <a:latin typeface="微软雅黑" panose="020B0503020204020204" pitchFamily="34" charset="-122"/>
                <a:ea typeface="微软雅黑" panose="020B0503020204020204" pitchFamily="34" charset="-122"/>
                <a:cs typeface="微软雅黑" panose="020B0503020204020204" pitchFamily="34" charset="-122"/>
                <a:sym typeface="+mn-ea"/>
              </a:rPr>
              <a:t>谢   谢</a:t>
            </a:r>
          </a:p>
        </p:txBody>
      </p:sp>
    </p:spTree>
    <p:custDataLst>
      <p:tags r:id="rId1"/>
    </p:custData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332105" y="784278"/>
            <a:ext cx="11188700" cy="57524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3"/>
            </p:custDataLst>
          </p:nvPr>
        </p:nvSpPr>
        <p:spPr>
          <a:xfrm>
            <a:off x="496570" y="554355"/>
            <a:ext cx="8839835" cy="1127760"/>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zh-CN" altLang="en-US" sz="2800" b="1" spc="300" dirty="0">
                <a:solidFill>
                  <a:schemeClr val="bg1">
                    <a:lumMod val="50000"/>
                  </a:schemeClr>
                </a:solidFill>
                <a:latin typeface="微软雅黑" panose="020B0503020204020204" pitchFamily="34" charset="-122"/>
                <a:ea typeface="微软雅黑" panose="020B0503020204020204" pitchFamily="34" charset="-122"/>
              </a:rPr>
              <a:t>傅立叶变换的</a:t>
            </a:r>
            <a:r>
              <a:rPr lang="en-US" altLang="zh-CN" sz="2800" b="1" spc="300" dirty="0">
                <a:solidFill>
                  <a:schemeClr val="bg1">
                    <a:lumMod val="50000"/>
                  </a:schemeClr>
                </a:solidFill>
                <a:latin typeface="微软雅黑" panose="020B0503020204020204" pitchFamily="34" charset="-122"/>
                <a:ea typeface="微软雅黑" panose="020B0503020204020204" pitchFamily="34" charset="-122"/>
              </a:rPr>
              <a:t>C</a:t>
            </a:r>
            <a:r>
              <a:rPr lang="zh-CN" altLang="en-US" sz="2800" b="1" spc="300" dirty="0">
                <a:solidFill>
                  <a:schemeClr val="bg1">
                    <a:lumMod val="50000"/>
                  </a:schemeClr>
                </a:solidFill>
                <a:latin typeface="微软雅黑" panose="020B0503020204020204" pitchFamily="34" charset="-122"/>
                <a:ea typeface="微软雅黑" panose="020B0503020204020204" pitchFamily="34" charset="-122"/>
              </a:rPr>
              <a:t>语言实现</a:t>
            </a:r>
            <a:endParaRPr lang="en-US" sz="4000" b="1" spc="300" dirty="0">
              <a:solidFill>
                <a:srgbClr val="4472C4"/>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EEC5007-53E3-4D94-A0DA-37E486ADCCEF}"/>
              </a:ext>
            </a:extLst>
          </p:cNvPr>
          <p:cNvSpPr txBox="1"/>
          <p:nvPr/>
        </p:nvSpPr>
        <p:spPr>
          <a:xfrm>
            <a:off x="671195" y="1919899"/>
            <a:ext cx="5525814" cy="2308324"/>
          </a:xfrm>
          <a:prstGeom prst="rect">
            <a:avLst/>
          </a:prstGeom>
          <a:noFill/>
        </p:spPr>
        <p:txBody>
          <a:bodyPr wrap="square" rtlCol="0">
            <a:spAutoFit/>
          </a:bodyPr>
          <a:lstStyle/>
          <a:p>
            <a:r>
              <a:rPr lang="en-US" altLang="zh-CN" sz="1800" kern="0" dirty="0">
                <a:effectLst/>
                <a:ea typeface="宋体" panose="02010600030101010101" pitchFamily="2" charset="-122"/>
                <a:cs typeface="宋体" panose="02010600030101010101" pitchFamily="2" charset="-122"/>
              </a:rPr>
              <a:t>    </a:t>
            </a:r>
            <a:r>
              <a:rPr lang="zh-CN" altLang="zh-CN" sz="1800" kern="0" dirty="0">
                <a:effectLst/>
                <a:ea typeface="宋体" panose="02010600030101010101" pitchFamily="2" charset="-122"/>
                <a:cs typeface="宋体" panose="02010600030101010101" pitchFamily="2" charset="-122"/>
              </a:rPr>
              <a:t>上节课我们搞定了傅立叶变换和快速傅立叶变换的原理，接下来就要想办法用代码来试试了。考虑到这部分的代码实现比较花时间，所以我们预先为各位准备好了一个可以直接运行的工程名为“</a:t>
            </a:r>
            <a:r>
              <a:rPr lang="en-US" altLang="zh-CN" sz="1800" kern="0" dirty="0">
                <a:effectLst/>
                <a:ea typeface="宋体" panose="02010600030101010101" pitchFamily="2" charset="-122"/>
                <a:cs typeface="宋体" panose="02010600030101010101" pitchFamily="2" charset="-122"/>
              </a:rPr>
              <a:t>sample9</a:t>
            </a:r>
            <a:r>
              <a:rPr lang="zh-CN" altLang="zh-CN" sz="1800" kern="0" dirty="0">
                <a:effectLst/>
                <a:ea typeface="宋体" panose="02010600030101010101" pitchFamily="2" charset="-122"/>
                <a:cs typeface="宋体" panose="02010600030101010101" pitchFamily="2" charset="-122"/>
              </a:rPr>
              <a:t>”</a:t>
            </a:r>
            <a:r>
              <a:rPr lang="zh-CN" altLang="en-US" sz="1800" kern="0" dirty="0">
                <a:effectLst/>
                <a:ea typeface="宋体" panose="02010600030101010101" pitchFamily="2" charset="-122"/>
                <a:cs typeface="宋体" panose="02010600030101010101" pitchFamily="2" charset="-122"/>
              </a:rPr>
              <a:t>。</a:t>
            </a:r>
            <a:endParaRPr lang="en-US" altLang="zh-CN" sz="1800" kern="0" dirty="0">
              <a:effectLst/>
              <a:ea typeface="宋体" panose="02010600030101010101" pitchFamily="2" charset="-122"/>
              <a:cs typeface="宋体" panose="02010600030101010101" pitchFamily="2" charset="-122"/>
            </a:endParaRPr>
          </a:p>
          <a:p>
            <a:r>
              <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注意，在工程中为了做对比测试，所以我们不但使用了自己编写的代码还调用了</a:t>
            </a:r>
            <a:r>
              <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ARM</a:t>
            </a:r>
            <a:r>
              <a:rPr lang="zh-CN"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的</a:t>
            </a:r>
            <a:r>
              <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DSP</a:t>
            </a:r>
            <a:r>
              <a:rPr lang="zh-CN"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数学库。在调用这个库的时候，需要在编译器设置里增加一个宏定义，否则编译器会报错。</a:t>
            </a:r>
          </a:p>
        </p:txBody>
      </p:sp>
      <p:pic>
        <p:nvPicPr>
          <p:cNvPr id="11" name="图片 10">
            <a:extLst>
              <a:ext uri="{FF2B5EF4-FFF2-40B4-BE49-F238E27FC236}">
                <a16:creationId xmlns:a16="http://schemas.microsoft.com/office/drawing/2014/main" id="{F95CBA4B-3734-474E-BFCB-5A8846AD3D0C}"/>
              </a:ext>
            </a:extLst>
          </p:cNvPr>
          <p:cNvPicPr/>
          <p:nvPr/>
        </p:nvPicPr>
        <p:blipFill>
          <a:blip r:embed="rId6">
            <a:clrChange>
              <a:clrFrom>
                <a:srgbClr val="FFFFFF"/>
              </a:clrFrom>
              <a:clrTo>
                <a:srgbClr val="FFFFFF">
                  <a:alpha val="0"/>
                </a:srgbClr>
              </a:clrTo>
            </a:clrChange>
          </a:blip>
          <a:stretch>
            <a:fillRect/>
          </a:stretch>
        </p:blipFill>
        <p:spPr>
          <a:xfrm>
            <a:off x="6383677" y="2059887"/>
            <a:ext cx="4950460" cy="4013835"/>
          </a:xfrm>
          <a:prstGeom prst="rect">
            <a:avLst/>
          </a:prstGeom>
        </p:spPr>
      </p:pic>
      <p:pic>
        <p:nvPicPr>
          <p:cNvPr id="12" name="图片 11">
            <a:extLst>
              <a:ext uri="{FF2B5EF4-FFF2-40B4-BE49-F238E27FC236}">
                <a16:creationId xmlns:a16="http://schemas.microsoft.com/office/drawing/2014/main" id="{37F06508-4F1D-41D1-8911-2C57E7B1F46B}"/>
              </a:ext>
            </a:extLst>
          </p:cNvPr>
          <p:cNvPicPr/>
          <p:nvPr/>
        </p:nvPicPr>
        <p:blipFill rotWithShape="1">
          <a:blip r:embed="rId7"/>
          <a:srcRect b="54003"/>
          <a:stretch/>
        </p:blipFill>
        <p:spPr>
          <a:xfrm>
            <a:off x="671195" y="4312074"/>
            <a:ext cx="5712482" cy="1828012"/>
          </a:xfrm>
          <a:prstGeom prst="rect">
            <a:avLst/>
          </a:prstGeom>
        </p:spPr>
      </p:pic>
    </p:spTree>
    <p:custDataLst>
      <p:tags r:id="rId1"/>
    </p:custDataLst>
  </p:cSld>
  <p:clrMapOvr>
    <a:masterClrMapping/>
  </p:clrMapOvr>
  <p:transition spd="slow" advClick="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332105" y="784278"/>
            <a:ext cx="11188700" cy="57524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3"/>
            </p:custDataLst>
          </p:nvPr>
        </p:nvSpPr>
        <p:spPr>
          <a:xfrm>
            <a:off x="496570" y="554355"/>
            <a:ext cx="8839835" cy="1127760"/>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zh-CN" altLang="en-US" sz="2800" b="1" spc="300" dirty="0">
                <a:solidFill>
                  <a:schemeClr val="bg1">
                    <a:lumMod val="50000"/>
                  </a:schemeClr>
                </a:solidFill>
                <a:latin typeface="微软雅黑" panose="020B0503020204020204" pitchFamily="34" charset="-122"/>
                <a:ea typeface="微软雅黑" panose="020B0503020204020204" pitchFamily="34" charset="-122"/>
              </a:rPr>
              <a:t>傅立叶变换的</a:t>
            </a:r>
            <a:r>
              <a:rPr lang="en-US" altLang="zh-CN" sz="2800" b="1" spc="300" dirty="0">
                <a:solidFill>
                  <a:schemeClr val="bg1">
                    <a:lumMod val="50000"/>
                  </a:schemeClr>
                </a:solidFill>
                <a:latin typeface="微软雅黑" panose="020B0503020204020204" pitchFamily="34" charset="-122"/>
                <a:ea typeface="微软雅黑" panose="020B0503020204020204" pitchFamily="34" charset="-122"/>
              </a:rPr>
              <a:t>C</a:t>
            </a:r>
            <a:r>
              <a:rPr lang="zh-CN" altLang="en-US" sz="2800" b="1" spc="300" dirty="0">
                <a:solidFill>
                  <a:schemeClr val="bg1">
                    <a:lumMod val="50000"/>
                  </a:schemeClr>
                </a:solidFill>
                <a:latin typeface="微软雅黑" panose="020B0503020204020204" pitchFamily="34" charset="-122"/>
                <a:ea typeface="微软雅黑" panose="020B0503020204020204" pitchFamily="34" charset="-122"/>
              </a:rPr>
              <a:t>语言实现</a:t>
            </a:r>
            <a:endParaRPr lang="en-US" sz="4000" b="1" spc="300" dirty="0">
              <a:solidFill>
                <a:srgbClr val="4472C4"/>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EEC5007-53E3-4D94-A0DA-37E486ADCCEF}"/>
              </a:ext>
            </a:extLst>
          </p:cNvPr>
          <p:cNvSpPr txBox="1"/>
          <p:nvPr/>
        </p:nvSpPr>
        <p:spPr>
          <a:xfrm>
            <a:off x="859202" y="1912038"/>
            <a:ext cx="4379370" cy="3293209"/>
          </a:xfrm>
          <a:prstGeom prst="rect">
            <a:avLst/>
          </a:prstGeom>
          <a:noFill/>
        </p:spPr>
        <p:txBody>
          <a:bodyPr wrap="square" rtlCol="0">
            <a:spAutoFit/>
          </a:bodyPr>
          <a:lstStyle/>
          <a:p>
            <a:pPr indent="266700"/>
            <a:r>
              <a:rPr lang="zh-CN" altLang="zh-CN" sz="1600" dirty="0">
                <a:effectLst/>
                <a:latin typeface="宋体" panose="02010600030101010101" pitchFamily="2" charset="-122"/>
                <a:ea typeface="宋体" panose="02010600030101010101" pitchFamily="2" charset="-122"/>
                <a:cs typeface="宋体" panose="02010600030101010101" pitchFamily="2" charset="-122"/>
              </a:rPr>
              <a:t>在这个工程中，我们需要关心的是使用了哪些函数。因为这个工程主要是做算法运算，所以对硬件来说没有太多要求。为了方便观察，我在工程中专门建了一个“</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Algorithm</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”组，在这个组的文件中我们需要关注的是一个“</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arm_cortexM4lf_math.lib</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”的数学运算库。这个库是</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ARM</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原生提供的，位于“</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…\Libraries\CMSIS\Lib\ARM</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”目录中。这个库中提供了一些非常有用的数学运算函数，我们可以直接调用，甚至于</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FFT</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的函数，也有现成的，而且还是用</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DSP</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指令集实现的。在我们的工程中，用三种不同的方式来实现对</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1024</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个采样数据的傅立叶变换。</a:t>
            </a:r>
          </a:p>
        </p:txBody>
      </p:sp>
      <p:pic>
        <p:nvPicPr>
          <p:cNvPr id="7" name="图片 6">
            <a:extLst>
              <a:ext uri="{FF2B5EF4-FFF2-40B4-BE49-F238E27FC236}">
                <a16:creationId xmlns:a16="http://schemas.microsoft.com/office/drawing/2014/main" id="{6F7BAB13-0520-4735-BEE6-837255D99ADE}"/>
              </a:ext>
            </a:extLst>
          </p:cNvPr>
          <p:cNvPicPr/>
          <p:nvPr/>
        </p:nvPicPr>
        <p:blipFill>
          <a:blip r:embed="rId6">
            <a:clrChange>
              <a:clrFrom>
                <a:srgbClr val="FFFFFF"/>
              </a:clrFrom>
              <a:clrTo>
                <a:srgbClr val="FFFFFF">
                  <a:alpha val="0"/>
                </a:srgbClr>
              </a:clrTo>
            </a:clrChange>
          </a:blip>
          <a:stretch>
            <a:fillRect/>
          </a:stretch>
        </p:blipFill>
        <p:spPr>
          <a:xfrm>
            <a:off x="5597495" y="999858"/>
            <a:ext cx="5836779" cy="5631678"/>
          </a:xfrm>
          <a:prstGeom prst="rect">
            <a:avLst/>
          </a:prstGeom>
        </p:spPr>
      </p:pic>
    </p:spTree>
    <p:custDataLst>
      <p:tags r:id="rId1"/>
    </p:custDataLst>
    <p:extLst>
      <p:ext uri="{BB962C8B-B14F-4D97-AF65-F5344CB8AC3E}">
        <p14:creationId xmlns:p14="http://schemas.microsoft.com/office/powerpoint/2010/main" val="3204571807"/>
      </p:ext>
    </p:extLst>
  </p:cSld>
  <p:clrMapOvr>
    <a:masterClrMapping/>
  </p:clrMapOvr>
  <p:transition spd="slow" advClick="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332105" y="784278"/>
            <a:ext cx="11188700" cy="57524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kern="0" dirty="0">
                <a:effectLst/>
                <a:latin typeface="宋体" panose="02010600030101010101" pitchFamily="2" charset="-122"/>
                <a:cs typeface="宋体" panose="02010600030101010101" pitchFamily="2" charset="-122"/>
              </a:rPr>
              <a:t>Main</a:t>
            </a:r>
            <a:r>
              <a:rPr lang="zh-CN" altLang="zh-CN" sz="1800" kern="0" dirty="0">
                <a:effectLst/>
                <a:ea typeface="宋体" panose="02010600030101010101" pitchFamily="2" charset="-122"/>
                <a:cs typeface="宋体" panose="02010600030101010101" pitchFamily="2" charset="-122"/>
              </a:rPr>
              <a:t>函数的流程非常简单，无非调用了一个用来生成测试数据的函数，然后就直接调用</a:t>
            </a:r>
            <a:r>
              <a:rPr lang="en-US" altLang="zh-CN" sz="1800" kern="0" dirty="0">
                <a:effectLst/>
                <a:ea typeface="宋体" panose="02010600030101010101" pitchFamily="2" charset="-122"/>
                <a:cs typeface="宋体" panose="02010600030101010101" pitchFamily="2" charset="-122"/>
              </a:rPr>
              <a:t>FFT</a:t>
            </a:r>
            <a:r>
              <a:rPr lang="zh-CN" altLang="zh-CN" sz="1800" kern="0" dirty="0">
                <a:effectLst/>
                <a:ea typeface="宋体" panose="02010600030101010101" pitchFamily="2" charset="-122"/>
                <a:cs typeface="宋体" panose="02010600030101010101" pitchFamily="2" charset="-122"/>
              </a:rPr>
              <a:t>测试函数了。为了方便，我们没有在主循环体内反复调用。所以，主循环体就做些无关紧要的事情，不用在意。</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3"/>
            </p:custDataLst>
          </p:nvPr>
        </p:nvSpPr>
        <p:spPr>
          <a:xfrm>
            <a:off x="496570" y="554355"/>
            <a:ext cx="8839835" cy="1127760"/>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zh-CN" altLang="en-US" sz="2800" b="1" spc="300" dirty="0">
                <a:solidFill>
                  <a:schemeClr val="bg1">
                    <a:lumMod val="50000"/>
                  </a:schemeClr>
                </a:solidFill>
                <a:latin typeface="微软雅黑" panose="020B0503020204020204" pitchFamily="34" charset="-122"/>
                <a:ea typeface="微软雅黑" panose="020B0503020204020204" pitchFamily="34" charset="-122"/>
              </a:rPr>
              <a:t>主函数</a:t>
            </a:r>
            <a:endParaRPr lang="en-US" sz="4000" b="1" spc="300" dirty="0">
              <a:solidFill>
                <a:srgbClr val="4472C4"/>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E9A4ADFD-051B-489A-9223-E58AB411DF63}"/>
              </a:ext>
            </a:extLst>
          </p:cNvPr>
          <p:cNvPicPr/>
          <p:nvPr/>
        </p:nvPicPr>
        <p:blipFill>
          <a:blip r:embed="rId6">
            <a:clrChange>
              <a:clrFrom>
                <a:srgbClr val="FFFFFF"/>
              </a:clrFrom>
              <a:clrTo>
                <a:srgbClr val="FFFFFF">
                  <a:alpha val="0"/>
                </a:srgbClr>
              </a:clrTo>
            </a:clrChange>
          </a:blip>
          <a:stretch>
            <a:fillRect/>
          </a:stretch>
        </p:blipFill>
        <p:spPr>
          <a:xfrm>
            <a:off x="5258797" y="1238096"/>
            <a:ext cx="5399314" cy="5136354"/>
          </a:xfrm>
          <a:prstGeom prst="rect">
            <a:avLst/>
          </a:prstGeom>
        </p:spPr>
      </p:pic>
      <p:sp>
        <p:nvSpPr>
          <p:cNvPr id="3" name="文本框 2">
            <a:extLst>
              <a:ext uri="{FF2B5EF4-FFF2-40B4-BE49-F238E27FC236}">
                <a16:creationId xmlns:a16="http://schemas.microsoft.com/office/drawing/2014/main" id="{B5677873-CDB1-48CF-9CEB-44D4903DA58B}"/>
              </a:ext>
            </a:extLst>
          </p:cNvPr>
          <p:cNvSpPr txBox="1"/>
          <p:nvPr/>
        </p:nvSpPr>
        <p:spPr>
          <a:xfrm>
            <a:off x="4171406" y="365760"/>
            <a:ext cx="184731" cy="369332"/>
          </a:xfrm>
          <a:prstGeom prst="rect">
            <a:avLst/>
          </a:prstGeom>
          <a:noFill/>
        </p:spPr>
        <p:txBody>
          <a:bodyPr wrap="none" rtlCol="0">
            <a:spAutoFit/>
          </a:bodyPr>
          <a:lstStyle/>
          <a:p>
            <a:endParaRPr lang="zh-CN" altLang="en-US" dirty="0"/>
          </a:p>
        </p:txBody>
      </p:sp>
      <p:sp>
        <p:nvSpPr>
          <p:cNvPr id="5" name="文本框 4">
            <a:extLst>
              <a:ext uri="{FF2B5EF4-FFF2-40B4-BE49-F238E27FC236}">
                <a16:creationId xmlns:a16="http://schemas.microsoft.com/office/drawing/2014/main" id="{5B4FCCB8-C1A7-46FF-B58E-2BFC8697EC6A}"/>
              </a:ext>
            </a:extLst>
          </p:cNvPr>
          <p:cNvSpPr txBox="1"/>
          <p:nvPr/>
        </p:nvSpPr>
        <p:spPr>
          <a:xfrm>
            <a:off x="801188" y="2051947"/>
            <a:ext cx="3988526" cy="1754326"/>
          </a:xfrm>
          <a:prstGeom prst="rect">
            <a:avLst/>
          </a:prstGeom>
          <a:noFill/>
        </p:spPr>
        <p:txBody>
          <a:bodyPr wrap="square" rtlCol="0">
            <a:spAutoFit/>
          </a:bodyPr>
          <a:lstStyle/>
          <a:p>
            <a:r>
              <a:rPr lang="en-US" altLang="zh-CN" sz="1800" kern="0" dirty="0">
                <a:effectLst/>
                <a:latin typeface="宋体" panose="02010600030101010101" pitchFamily="2" charset="-122"/>
                <a:cs typeface="宋体" panose="02010600030101010101" pitchFamily="2" charset="-122"/>
              </a:rPr>
              <a:t>    Main</a:t>
            </a:r>
            <a:r>
              <a:rPr lang="zh-CN" altLang="zh-CN" sz="1800" kern="0" dirty="0">
                <a:effectLst/>
                <a:ea typeface="宋体" panose="02010600030101010101" pitchFamily="2" charset="-122"/>
                <a:cs typeface="宋体" panose="02010600030101010101" pitchFamily="2" charset="-122"/>
              </a:rPr>
              <a:t>函数的流程非常简单，无非调用了一个用来生成测试数据的函数，然后就直接调用</a:t>
            </a:r>
            <a:r>
              <a:rPr lang="en-US" altLang="zh-CN" sz="1800" kern="0" dirty="0">
                <a:effectLst/>
                <a:ea typeface="宋体" panose="02010600030101010101" pitchFamily="2" charset="-122"/>
                <a:cs typeface="宋体" panose="02010600030101010101" pitchFamily="2" charset="-122"/>
              </a:rPr>
              <a:t>FFT</a:t>
            </a:r>
            <a:r>
              <a:rPr lang="zh-CN" altLang="zh-CN" sz="1800" kern="0" dirty="0">
                <a:effectLst/>
                <a:ea typeface="宋体" panose="02010600030101010101" pitchFamily="2" charset="-122"/>
                <a:cs typeface="宋体" panose="02010600030101010101" pitchFamily="2" charset="-122"/>
              </a:rPr>
              <a:t>测试函数了。为了方便，我们没有在主循环体内反复调用。所以，主循环体就做些无关紧要的事情，不用在意。</a:t>
            </a:r>
            <a:endParaRPr lang="zh-CN" altLang="en-US" dirty="0"/>
          </a:p>
        </p:txBody>
      </p:sp>
    </p:spTree>
    <p:custDataLst>
      <p:tags r:id="rId1"/>
    </p:custDataLst>
    <p:extLst>
      <p:ext uri="{BB962C8B-B14F-4D97-AF65-F5344CB8AC3E}">
        <p14:creationId xmlns:p14="http://schemas.microsoft.com/office/powerpoint/2010/main" val="2464204170"/>
      </p:ext>
    </p:extLst>
  </p:cSld>
  <p:clrMapOvr>
    <a:masterClrMapping/>
  </p:clrMapOvr>
  <p:transition spd="slow" advClick="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332105" y="784278"/>
            <a:ext cx="11188700" cy="57524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kern="0" dirty="0">
                <a:effectLst/>
                <a:latin typeface="宋体" panose="02010600030101010101" pitchFamily="2" charset="-122"/>
                <a:cs typeface="宋体" panose="02010600030101010101" pitchFamily="2" charset="-122"/>
              </a:rPr>
              <a:t>Main</a:t>
            </a:r>
            <a:r>
              <a:rPr lang="zh-CN" altLang="zh-CN" sz="1800" kern="0" dirty="0">
                <a:effectLst/>
                <a:ea typeface="宋体" panose="02010600030101010101" pitchFamily="2" charset="-122"/>
                <a:cs typeface="宋体" panose="02010600030101010101" pitchFamily="2" charset="-122"/>
              </a:rPr>
              <a:t>函数的流程非常简单，无非调用了一个用来生成测试数据的函数，然后就直接调用</a:t>
            </a:r>
            <a:r>
              <a:rPr lang="en-US" altLang="zh-CN" sz="1800" kern="0" dirty="0">
                <a:effectLst/>
                <a:ea typeface="宋体" panose="02010600030101010101" pitchFamily="2" charset="-122"/>
                <a:cs typeface="宋体" panose="02010600030101010101" pitchFamily="2" charset="-122"/>
              </a:rPr>
              <a:t>FFT</a:t>
            </a:r>
            <a:r>
              <a:rPr lang="zh-CN" altLang="zh-CN" sz="1800" kern="0" dirty="0">
                <a:effectLst/>
                <a:ea typeface="宋体" panose="02010600030101010101" pitchFamily="2" charset="-122"/>
                <a:cs typeface="宋体" panose="02010600030101010101" pitchFamily="2" charset="-122"/>
              </a:rPr>
              <a:t>测试函数了。为了方便，我们没有在主循环体内反复调用。所以，主循环体就做些无关紧要的事情，不用在意。</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3"/>
            </p:custDataLst>
          </p:nvPr>
        </p:nvSpPr>
        <p:spPr>
          <a:xfrm>
            <a:off x="411112" y="171212"/>
            <a:ext cx="8839835" cy="1127760"/>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zh-CN" altLang="en-US" sz="2800" b="1" spc="300" dirty="0">
                <a:solidFill>
                  <a:schemeClr val="bg1">
                    <a:lumMod val="50000"/>
                  </a:schemeClr>
                </a:solidFill>
                <a:latin typeface="微软雅黑" panose="020B0503020204020204" pitchFamily="34" charset="-122"/>
                <a:ea typeface="微软雅黑" panose="020B0503020204020204" pitchFamily="34" charset="-122"/>
              </a:rPr>
              <a:t>数据生成函数</a:t>
            </a:r>
            <a:endParaRPr lang="en-US" sz="4000" b="1" spc="300" dirty="0">
              <a:solidFill>
                <a:srgbClr val="4472C4"/>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5677873-CDB1-48CF-9CEB-44D4903DA58B}"/>
              </a:ext>
            </a:extLst>
          </p:cNvPr>
          <p:cNvSpPr txBox="1"/>
          <p:nvPr/>
        </p:nvSpPr>
        <p:spPr>
          <a:xfrm>
            <a:off x="4171406" y="365760"/>
            <a:ext cx="184731" cy="369332"/>
          </a:xfrm>
          <a:prstGeom prst="rect">
            <a:avLst/>
          </a:prstGeom>
          <a:noFill/>
        </p:spPr>
        <p:txBody>
          <a:bodyPr wrap="none" rtlCol="0">
            <a:spAutoFit/>
          </a:bodyPr>
          <a:lstStyle/>
          <a:p>
            <a:endParaRPr lang="zh-CN" altLang="en-US" dirty="0"/>
          </a:p>
        </p:txBody>
      </p:sp>
      <p:sp>
        <p:nvSpPr>
          <p:cNvPr id="5" name="文本框 4">
            <a:extLst>
              <a:ext uri="{FF2B5EF4-FFF2-40B4-BE49-F238E27FC236}">
                <a16:creationId xmlns:a16="http://schemas.microsoft.com/office/drawing/2014/main" id="{5B4FCCB8-C1A7-46FF-B58E-2BFC8697EC6A}"/>
              </a:ext>
            </a:extLst>
          </p:cNvPr>
          <p:cNvSpPr txBox="1"/>
          <p:nvPr/>
        </p:nvSpPr>
        <p:spPr>
          <a:xfrm>
            <a:off x="609599" y="1149228"/>
            <a:ext cx="10911206" cy="1815882"/>
          </a:xfrm>
          <a:prstGeom prst="rect">
            <a:avLst/>
          </a:prstGeom>
          <a:noFill/>
        </p:spPr>
        <p:txBody>
          <a:bodyPr wrap="square" rtlCol="0">
            <a:spAutoFit/>
          </a:bodyPr>
          <a:lstStyle/>
          <a:p>
            <a:r>
              <a:rPr lang="en-US" altLang="zh-CN" sz="1600" dirty="0">
                <a:latin typeface="宋体" panose="02010600030101010101" pitchFamily="2" charset="-122"/>
                <a:ea typeface="宋体" panose="02010600030101010101" pitchFamily="2" charset="-122"/>
                <a:cs typeface="宋体" panose="02010600030101010101" pitchFamily="2" charset="-122"/>
              </a:rPr>
              <a:t>    </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在这个函数中，我们调用了数学库中的“</a:t>
            </a:r>
            <a:r>
              <a:rPr lang="en-US" altLang="zh-CN" sz="1600" dirty="0" err="1">
                <a:effectLst/>
                <a:latin typeface="宋体" panose="02010600030101010101" pitchFamily="2" charset="-122"/>
                <a:ea typeface="宋体" panose="02010600030101010101" pitchFamily="2" charset="-122"/>
                <a:cs typeface="宋体" panose="02010600030101010101" pitchFamily="2" charset="-122"/>
              </a:rPr>
              <a:t>sinf</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函数，用它来产生一组正弦波的信号，模拟我们从实际传感采集的数据。当然，这个数据非常“干净”，没有任何噪音。对于测试来说，没有关系。在这个函数中，我们需要留意的是声明了一个全局的浮点数组，这个数组的大小根据宏“</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TEST_LENGTH_SAMPLES</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”来却定，在我们的例子里我用的大小是</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2048</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。但是前面我们不是谈到只对</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1024</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个采样点来做测试么，为什么需要用到</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2048</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这个大小呢？请考虑</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2</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分钟</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。从“</a:t>
            </a:r>
            <a:r>
              <a:rPr lang="en-US" altLang="zh-CN" sz="1600" dirty="0" err="1">
                <a:effectLst/>
                <a:latin typeface="宋体" panose="02010600030101010101" pitchFamily="2" charset="-122"/>
                <a:ea typeface="宋体" panose="02010600030101010101" pitchFamily="2" charset="-122"/>
                <a:cs typeface="宋体" panose="02010600030101010101" pitchFamily="2" charset="-122"/>
              </a:rPr>
              <a:t>genTestData</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”的初始化过程中，我们能看出来。同时，我们假定，采样的速率是正弦波的</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8</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倍，所以每</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8</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个数据点代表一个周期。所以，在“</a:t>
            </a:r>
            <a:r>
              <a:rPr lang="en-US" altLang="zh-CN" sz="1600" dirty="0" err="1">
                <a:effectLst/>
                <a:latin typeface="宋体" panose="02010600030101010101" pitchFamily="2" charset="-122"/>
                <a:ea typeface="宋体" panose="02010600030101010101" pitchFamily="2" charset="-122"/>
                <a:cs typeface="宋体" panose="02010600030101010101" pitchFamily="2" charset="-122"/>
              </a:rPr>
              <a:t>sinf</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”中用“</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(PI/4)*</a:t>
            </a:r>
            <a:r>
              <a:rPr lang="en-US" altLang="zh-CN" sz="1600" dirty="0" err="1">
                <a:effectLst/>
                <a:latin typeface="宋体" panose="02010600030101010101" pitchFamily="2" charset="-122"/>
                <a:ea typeface="宋体" panose="02010600030101010101" pitchFamily="2" charset="-122"/>
                <a:cs typeface="宋体" panose="02010600030101010101" pitchFamily="2" charset="-122"/>
              </a:rPr>
              <a:t>i</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”来表示。别忘记，正弦波的取值范围是</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[-1,+1]</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，但是在实际情况下，我们从</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ADC</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读取的数据是不会出现负值的，因此我们需要模拟一下，人为加一个“偏置”。</a:t>
            </a:r>
          </a:p>
        </p:txBody>
      </p:sp>
      <p:pic>
        <p:nvPicPr>
          <p:cNvPr id="7" name="图片 6">
            <a:extLst>
              <a:ext uri="{FF2B5EF4-FFF2-40B4-BE49-F238E27FC236}">
                <a16:creationId xmlns:a16="http://schemas.microsoft.com/office/drawing/2014/main" id="{49F9A860-58EA-46DE-BA89-A3211CE0CEBD}"/>
              </a:ext>
            </a:extLst>
          </p:cNvPr>
          <p:cNvPicPr/>
          <p:nvPr/>
        </p:nvPicPr>
        <p:blipFill>
          <a:blip r:embed="rId6">
            <a:clrChange>
              <a:clrFrom>
                <a:srgbClr val="FFFFFF"/>
              </a:clrFrom>
              <a:clrTo>
                <a:srgbClr val="FFFFFF">
                  <a:alpha val="0"/>
                </a:srgbClr>
              </a:clrTo>
            </a:clrChange>
          </a:blip>
          <a:stretch>
            <a:fillRect/>
          </a:stretch>
        </p:blipFill>
        <p:spPr>
          <a:xfrm>
            <a:off x="2561134" y="3059936"/>
            <a:ext cx="8168640" cy="3478930"/>
          </a:xfrm>
          <a:prstGeom prst="rect">
            <a:avLst/>
          </a:prstGeom>
        </p:spPr>
      </p:pic>
    </p:spTree>
    <p:custDataLst>
      <p:tags r:id="rId1"/>
    </p:custDataLst>
    <p:extLst>
      <p:ext uri="{BB962C8B-B14F-4D97-AF65-F5344CB8AC3E}">
        <p14:creationId xmlns:p14="http://schemas.microsoft.com/office/powerpoint/2010/main" val="3152410388"/>
      </p:ext>
    </p:extLst>
  </p:cSld>
  <p:clrMapOvr>
    <a:masterClrMapping/>
  </p:clrMapOvr>
  <p:transition spd="slow" advClick="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332105" y="784278"/>
            <a:ext cx="11188700" cy="57524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kern="0" dirty="0">
                <a:effectLst/>
                <a:latin typeface="宋体" panose="02010600030101010101" pitchFamily="2" charset="-122"/>
                <a:cs typeface="宋体" panose="02010600030101010101" pitchFamily="2" charset="-122"/>
              </a:rPr>
              <a:t>Main</a:t>
            </a:r>
            <a:r>
              <a:rPr lang="zh-CN" altLang="zh-CN" sz="1800" kern="0" dirty="0">
                <a:effectLst/>
                <a:ea typeface="宋体" panose="02010600030101010101" pitchFamily="2" charset="-122"/>
                <a:cs typeface="宋体" panose="02010600030101010101" pitchFamily="2" charset="-122"/>
              </a:rPr>
              <a:t>函数的流程非常简单，无非调用了一个用来生成测试数据的函数，然后就直接调用</a:t>
            </a:r>
            <a:r>
              <a:rPr lang="en-US" altLang="zh-CN" sz="1800" kern="0" dirty="0">
                <a:effectLst/>
                <a:ea typeface="宋体" panose="02010600030101010101" pitchFamily="2" charset="-122"/>
                <a:cs typeface="宋体" panose="02010600030101010101" pitchFamily="2" charset="-122"/>
              </a:rPr>
              <a:t>FFT</a:t>
            </a:r>
            <a:r>
              <a:rPr lang="zh-CN" altLang="zh-CN" sz="1800" kern="0" dirty="0">
                <a:effectLst/>
                <a:ea typeface="宋体" panose="02010600030101010101" pitchFamily="2" charset="-122"/>
                <a:cs typeface="宋体" panose="02010600030101010101" pitchFamily="2" charset="-122"/>
              </a:rPr>
              <a:t>测试函数了。为了方便，我们没有在主循环体内反复调用。所以，主循环体就做些无关紧要的事情，不用在意。</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3"/>
            </p:custDataLst>
          </p:nvPr>
        </p:nvSpPr>
        <p:spPr>
          <a:xfrm>
            <a:off x="411112" y="220398"/>
            <a:ext cx="8839835" cy="1127760"/>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en-US" altLang="zh-CN" sz="2800" b="1" spc="300" dirty="0">
                <a:solidFill>
                  <a:schemeClr val="bg1">
                    <a:lumMod val="50000"/>
                  </a:schemeClr>
                </a:solidFill>
                <a:latin typeface="微软雅黑" panose="020B0503020204020204" pitchFamily="34" charset="-122"/>
                <a:ea typeface="微软雅黑" panose="020B0503020204020204" pitchFamily="34" charset="-122"/>
              </a:rPr>
              <a:t>FFT</a:t>
            </a:r>
            <a:r>
              <a:rPr lang="zh-CN" altLang="en-US" sz="2800" b="1" spc="300" dirty="0">
                <a:solidFill>
                  <a:schemeClr val="bg1">
                    <a:lumMod val="50000"/>
                  </a:schemeClr>
                </a:solidFill>
                <a:latin typeface="微软雅黑" panose="020B0503020204020204" pitchFamily="34" charset="-122"/>
                <a:ea typeface="微软雅黑" panose="020B0503020204020204" pitchFamily="34" charset="-122"/>
              </a:rPr>
              <a:t>函数</a:t>
            </a:r>
            <a:endParaRPr lang="en-US" sz="4000" b="1" spc="300" dirty="0">
              <a:solidFill>
                <a:srgbClr val="4472C4"/>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5677873-CDB1-48CF-9CEB-44D4903DA58B}"/>
              </a:ext>
            </a:extLst>
          </p:cNvPr>
          <p:cNvSpPr txBox="1"/>
          <p:nvPr/>
        </p:nvSpPr>
        <p:spPr>
          <a:xfrm>
            <a:off x="4171406" y="365760"/>
            <a:ext cx="184731" cy="369332"/>
          </a:xfrm>
          <a:prstGeom prst="rect">
            <a:avLst/>
          </a:prstGeom>
          <a:noFill/>
        </p:spPr>
        <p:txBody>
          <a:bodyPr wrap="none" rtlCol="0">
            <a:spAutoFit/>
          </a:bodyPr>
          <a:lstStyle/>
          <a:p>
            <a:endParaRPr lang="zh-CN" altLang="en-US" dirty="0"/>
          </a:p>
        </p:txBody>
      </p:sp>
      <p:pic>
        <p:nvPicPr>
          <p:cNvPr id="9" name="图片 8">
            <a:extLst>
              <a:ext uri="{FF2B5EF4-FFF2-40B4-BE49-F238E27FC236}">
                <a16:creationId xmlns:a16="http://schemas.microsoft.com/office/drawing/2014/main" id="{130B5D34-1A81-4DE5-BEFF-EF67E13E76E3}"/>
              </a:ext>
            </a:extLst>
          </p:cNvPr>
          <p:cNvPicPr/>
          <p:nvPr/>
        </p:nvPicPr>
        <p:blipFill>
          <a:blip r:embed="rId6">
            <a:clrChange>
              <a:clrFrom>
                <a:srgbClr val="FFFFFF"/>
              </a:clrFrom>
              <a:clrTo>
                <a:srgbClr val="FFFFFF">
                  <a:alpha val="0"/>
                </a:srgbClr>
              </a:clrTo>
            </a:clrChange>
          </a:blip>
          <a:stretch>
            <a:fillRect/>
          </a:stretch>
        </p:blipFill>
        <p:spPr>
          <a:xfrm>
            <a:off x="4621716" y="1111021"/>
            <a:ext cx="6128893" cy="5306871"/>
          </a:xfrm>
          <a:prstGeom prst="rect">
            <a:avLst/>
          </a:prstGeom>
        </p:spPr>
      </p:pic>
      <p:sp>
        <p:nvSpPr>
          <p:cNvPr id="2" name="文本框 1">
            <a:extLst>
              <a:ext uri="{FF2B5EF4-FFF2-40B4-BE49-F238E27FC236}">
                <a16:creationId xmlns:a16="http://schemas.microsoft.com/office/drawing/2014/main" id="{ECF1129F-89D9-4866-BF5E-1DABF47E8837}"/>
              </a:ext>
            </a:extLst>
          </p:cNvPr>
          <p:cNvSpPr txBox="1"/>
          <p:nvPr/>
        </p:nvSpPr>
        <p:spPr>
          <a:xfrm>
            <a:off x="671195" y="1397344"/>
            <a:ext cx="3684942" cy="2585323"/>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cs typeface="宋体" panose="02010600030101010101" pitchFamily="2" charset="-122"/>
              </a:rPr>
              <a:t>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这个函数整体看分成三段，就是前面提到过的三种不同的傅立叶变换方式。从结构上讲，这三段的流程都一样，无非是先把测试用数据</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copy</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到一个新的</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buffer</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里，然后打开计时器开始计时，接下来调用傅立叶变换的函数。运算结束后停止计时，并读取计时时间。最后检查一下数据是否正确。</a:t>
            </a:r>
          </a:p>
        </p:txBody>
      </p:sp>
    </p:spTree>
    <p:custDataLst>
      <p:tags r:id="rId1"/>
    </p:custDataLst>
    <p:extLst>
      <p:ext uri="{BB962C8B-B14F-4D97-AF65-F5344CB8AC3E}">
        <p14:creationId xmlns:p14="http://schemas.microsoft.com/office/powerpoint/2010/main" val="972393719"/>
      </p:ext>
    </p:extLst>
  </p:cSld>
  <p:clrMapOvr>
    <a:masterClrMapping/>
  </p:clrMapOvr>
  <p:transition spd="slow" advClick="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332105" y="784278"/>
            <a:ext cx="11188700" cy="57524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kern="0" dirty="0">
                <a:effectLst/>
                <a:latin typeface="宋体" panose="02010600030101010101" pitchFamily="2" charset="-122"/>
                <a:cs typeface="宋体" panose="02010600030101010101" pitchFamily="2" charset="-122"/>
              </a:rPr>
              <a:t>Main</a:t>
            </a:r>
            <a:r>
              <a:rPr lang="zh-CN" altLang="zh-CN" sz="1800" kern="0" dirty="0">
                <a:effectLst/>
                <a:ea typeface="宋体" panose="02010600030101010101" pitchFamily="2" charset="-122"/>
                <a:cs typeface="宋体" panose="02010600030101010101" pitchFamily="2" charset="-122"/>
              </a:rPr>
              <a:t>函数的流程非常简单，无非调用了一个用来生成测试数据的函数，然后就直接调用</a:t>
            </a:r>
            <a:r>
              <a:rPr lang="en-US" altLang="zh-CN" sz="1800" kern="0" dirty="0">
                <a:effectLst/>
                <a:ea typeface="宋体" panose="02010600030101010101" pitchFamily="2" charset="-122"/>
                <a:cs typeface="宋体" panose="02010600030101010101" pitchFamily="2" charset="-122"/>
              </a:rPr>
              <a:t>FFT</a:t>
            </a:r>
            <a:r>
              <a:rPr lang="zh-CN" altLang="zh-CN" sz="1800" kern="0" dirty="0">
                <a:effectLst/>
                <a:ea typeface="宋体" panose="02010600030101010101" pitchFamily="2" charset="-122"/>
                <a:cs typeface="宋体" panose="02010600030101010101" pitchFamily="2" charset="-122"/>
              </a:rPr>
              <a:t>测试函数了。为了方便，我们没有在主循环体内反复调用。所以，主循环体就做些无关紧要的事情，不用在意。</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3"/>
            </p:custDataLst>
          </p:nvPr>
        </p:nvSpPr>
        <p:spPr>
          <a:xfrm>
            <a:off x="411112" y="220398"/>
            <a:ext cx="8839835" cy="1127760"/>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en-US" altLang="zh-CN" sz="2800" b="1" spc="300" dirty="0">
                <a:solidFill>
                  <a:schemeClr val="bg1">
                    <a:lumMod val="50000"/>
                  </a:schemeClr>
                </a:solidFill>
                <a:latin typeface="微软雅黑" panose="020B0503020204020204" pitchFamily="34" charset="-122"/>
                <a:ea typeface="微软雅黑" panose="020B0503020204020204" pitchFamily="34" charset="-122"/>
              </a:rPr>
              <a:t>FFT</a:t>
            </a:r>
            <a:r>
              <a:rPr lang="zh-CN" altLang="en-US" sz="2800" b="1" spc="300" dirty="0">
                <a:solidFill>
                  <a:schemeClr val="bg1">
                    <a:lumMod val="50000"/>
                  </a:schemeClr>
                </a:solidFill>
                <a:latin typeface="微软雅黑" panose="020B0503020204020204" pitchFamily="34" charset="-122"/>
                <a:ea typeface="微软雅黑" panose="020B0503020204020204" pitchFamily="34" charset="-122"/>
              </a:rPr>
              <a:t>初始化函数</a:t>
            </a:r>
            <a:endParaRPr lang="en-US" sz="4000" b="1" spc="300" dirty="0">
              <a:solidFill>
                <a:srgbClr val="4472C4"/>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5677873-CDB1-48CF-9CEB-44D4903DA58B}"/>
              </a:ext>
            </a:extLst>
          </p:cNvPr>
          <p:cNvSpPr txBox="1"/>
          <p:nvPr/>
        </p:nvSpPr>
        <p:spPr>
          <a:xfrm>
            <a:off x="4171406" y="365760"/>
            <a:ext cx="184731" cy="369332"/>
          </a:xfrm>
          <a:prstGeom prst="rect">
            <a:avLst/>
          </a:prstGeom>
          <a:noFill/>
        </p:spPr>
        <p:txBody>
          <a:bodyPr wrap="none" rtlCol="0">
            <a:spAutoFit/>
          </a:bodyPr>
          <a:lstStyle/>
          <a:p>
            <a:endParaRPr lang="zh-CN" altLang="en-US" dirty="0"/>
          </a:p>
        </p:txBody>
      </p:sp>
      <p:sp>
        <p:nvSpPr>
          <p:cNvPr id="2" name="文本框 1">
            <a:extLst>
              <a:ext uri="{FF2B5EF4-FFF2-40B4-BE49-F238E27FC236}">
                <a16:creationId xmlns:a16="http://schemas.microsoft.com/office/drawing/2014/main" id="{ECF1129F-89D9-4866-BF5E-1DABF47E8837}"/>
              </a:ext>
            </a:extLst>
          </p:cNvPr>
          <p:cNvSpPr txBox="1"/>
          <p:nvPr/>
        </p:nvSpPr>
        <p:spPr>
          <a:xfrm>
            <a:off x="671195" y="1397344"/>
            <a:ext cx="3684942" cy="3139321"/>
          </a:xfrm>
          <a:prstGeom prst="rect">
            <a:avLst/>
          </a:prstGeom>
          <a:noFill/>
        </p:spPr>
        <p:txBody>
          <a:bodyPr wrap="square" rtlCol="0">
            <a:spAutoFit/>
          </a:bodyPr>
          <a:lstStyle/>
          <a:p>
            <a:pPr indent="266700"/>
            <a:r>
              <a:rPr lang="zh-CN" altLang="zh-CN" sz="1800" dirty="0">
                <a:effectLst/>
                <a:latin typeface="宋体" panose="02010600030101010101" pitchFamily="2" charset="-122"/>
                <a:ea typeface="宋体" panose="02010600030101010101" pitchFamily="2" charset="-122"/>
                <a:cs typeface="宋体" panose="02010600030101010101" pitchFamily="2" charset="-122"/>
              </a:rPr>
              <a:t>从这个函数的实现中，我们可以看出，它主要就是对我们前面讲快速傅立叶变换时提到过的那个旋转因子做初始化的。因为旋转因子是复数，自然有很多实部和虚部的操作。当这些旋转因子准备好以后，不论采样的波形如何，都可以不用重复计算。这个函数除了准备旋转因子以外，还会预先把原始采样数据的顺序做调整，这个调整也和前面理论课上提到的一样。</a:t>
            </a:r>
          </a:p>
        </p:txBody>
      </p:sp>
      <p:pic>
        <p:nvPicPr>
          <p:cNvPr id="7" name="图片 6">
            <a:extLst>
              <a:ext uri="{FF2B5EF4-FFF2-40B4-BE49-F238E27FC236}">
                <a16:creationId xmlns:a16="http://schemas.microsoft.com/office/drawing/2014/main" id="{8A0A7630-BE84-4EC0-AF7D-B49306ED9B9A}"/>
              </a:ext>
            </a:extLst>
          </p:cNvPr>
          <p:cNvPicPr/>
          <p:nvPr/>
        </p:nvPicPr>
        <p:blipFill>
          <a:blip r:embed="rId6">
            <a:clrChange>
              <a:clrFrom>
                <a:srgbClr val="FFFFFF"/>
              </a:clrFrom>
              <a:clrTo>
                <a:srgbClr val="FFFFFF">
                  <a:alpha val="0"/>
                </a:srgbClr>
              </a:clrTo>
            </a:clrChange>
          </a:blip>
          <a:stretch>
            <a:fillRect/>
          </a:stretch>
        </p:blipFill>
        <p:spPr>
          <a:xfrm>
            <a:off x="5265153" y="1348158"/>
            <a:ext cx="5818742" cy="4898818"/>
          </a:xfrm>
          <a:prstGeom prst="rect">
            <a:avLst/>
          </a:prstGeom>
        </p:spPr>
      </p:pic>
    </p:spTree>
    <p:custDataLst>
      <p:tags r:id="rId1"/>
    </p:custDataLst>
    <p:extLst>
      <p:ext uri="{BB962C8B-B14F-4D97-AF65-F5344CB8AC3E}">
        <p14:creationId xmlns:p14="http://schemas.microsoft.com/office/powerpoint/2010/main" val="2562762362"/>
      </p:ext>
    </p:extLst>
  </p:cSld>
  <p:clrMapOvr>
    <a:masterClrMapping/>
  </p:clrMapOvr>
  <p:transition spd="slow" advClick="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332105" y="784278"/>
            <a:ext cx="11188700" cy="57524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kern="0" dirty="0">
                <a:effectLst/>
                <a:latin typeface="宋体" panose="02010600030101010101" pitchFamily="2" charset="-122"/>
                <a:cs typeface="宋体" panose="02010600030101010101" pitchFamily="2" charset="-122"/>
              </a:rPr>
              <a:t>Main</a:t>
            </a:r>
            <a:r>
              <a:rPr lang="zh-CN" altLang="zh-CN" sz="1800" kern="0" dirty="0">
                <a:effectLst/>
                <a:ea typeface="宋体" panose="02010600030101010101" pitchFamily="2" charset="-122"/>
                <a:cs typeface="宋体" panose="02010600030101010101" pitchFamily="2" charset="-122"/>
              </a:rPr>
              <a:t>函数的流程非常简单，无非调用了一个用来生成测试数据的函数，然后就直接调用</a:t>
            </a:r>
            <a:r>
              <a:rPr lang="en-US" altLang="zh-CN" sz="1800" kern="0" dirty="0">
                <a:effectLst/>
                <a:ea typeface="宋体" panose="02010600030101010101" pitchFamily="2" charset="-122"/>
                <a:cs typeface="宋体" panose="02010600030101010101" pitchFamily="2" charset="-122"/>
              </a:rPr>
              <a:t>FFT</a:t>
            </a:r>
            <a:r>
              <a:rPr lang="zh-CN" altLang="zh-CN" sz="1800" kern="0" dirty="0">
                <a:effectLst/>
                <a:ea typeface="宋体" panose="02010600030101010101" pitchFamily="2" charset="-122"/>
                <a:cs typeface="宋体" panose="02010600030101010101" pitchFamily="2" charset="-122"/>
              </a:rPr>
              <a:t>测试函数了。为了方便，我们没有在主循环体内反复调用。所以，主循环体就做些无关紧要的事情，不用在意。</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3"/>
            </p:custDataLst>
          </p:nvPr>
        </p:nvSpPr>
        <p:spPr>
          <a:xfrm>
            <a:off x="411112" y="220398"/>
            <a:ext cx="8839835" cy="1127760"/>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zh-CN" altLang="en-US" sz="2800" b="1" spc="300" dirty="0">
                <a:solidFill>
                  <a:schemeClr val="bg1">
                    <a:lumMod val="50000"/>
                  </a:schemeClr>
                </a:solidFill>
                <a:latin typeface="微软雅黑" panose="020B0503020204020204" pitchFamily="34" charset="-122"/>
                <a:ea typeface="微软雅黑" panose="020B0503020204020204" pitchFamily="34" charset="-122"/>
              </a:rPr>
              <a:t>计时方法</a:t>
            </a:r>
            <a:endParaRPr lang="en-US" sz="4000" b="1" spc="300" dirty="0">
              <a:solidFill>
                <a:srgbClr val="4472C4"/>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5677873-CDB1-48CF-9CEB-44D4903DA58B}"/>
              </a:ext>
            </a:extLst>
          </p:cNvPr>
          <p:cNvSpPr txBox="1"/>
          <p:nvPr/>
        </p:nvSpPr>
        <p:spPr>
          <a:xfrm>
            <a:off x="4171406" y="365760"/>
            <a:ext cx="184731" cy="369332"/>
          </a:xfrm>
          <a:prstGeom prst="rect">
            <a:avLst/>
          </a:prstGeom>
          <a:noFill/>
        </p:spPr>
        <p:txBody>
          <a:bodyPr wrap="none" rtlCol="0">
            <a:spAutoFit/>
          </a:bodyPr>
          <a:lstStyle/>
          <a:p>
            <a:endParaRPr lang="zh-CN" altLang="en-US" dirty="0"/>
          </a:p>
        </p:txBody>
      </p:sp>
      <p:sp>
        <p:nvSpPr>
          <p:cNvPr id="2" name="文本框 1">
            <a:extLst>
              <a:ext uri="{FF2B5EF4-FFF2-40B4-BE49-F238E27FC236}">
                <a16:creationId xmlns:a16="http://schemas.microsoft.com/office/drawing/2014/main" id="{ECF1129F-89D9-4866-BF5E-1DABF47E8837}"/>
              </a:ext>
            </a:extLst>
          </p:cNvPr>
          <p:cNvSpPr txBox="1"/>
          <p:nvPr/>
        </p:nvSpPr>
        <p:spPr>
          <a:xfrm>
            <a:off x="671194" y="1158062"/>
            <a:ext cx="4387915" cy="5262979"/>
          </a:xfrm>
          <a:prstGeom prst="rect">
            <a:avLst/>
          </a:prstGeom>
          <a:noFill/>
        </p:spPr>
        <p:txBody>
          <a:bodyPr wrap="square" rtlCol="0">
            <a:spAutoFit/>
          </a:bodyPr>
          <a:lstStyle/>
          <a:p>
            <a:pPr indent="266700"/>
            <a:r>
              <a:rPr lang="zh-CN" altLang="zh-CN" sz="1600" dirty="0">
                <a:effectLst/>
                <a:latin typeface="宋体" panose="02010600030101010101" pitchFamily="2" charset="-122"/>
                <a:ea typeface="宋体" panose="02010600030101010101" pitchFamily="2" charset="-122"/>
                <a:cs typeface="宋体" panose="02010600030101010101" pitchFamily="2" charset="-122"/>
              </a:rPr>
              <a:t>在开始计算前，为了能直观比较运行效率，我们需要开启一个定时器。这个定时器我选用了在</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ARM</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内核中的一个名为“</a:t>
            </a:r>
            <a:r>
              <a:rPr lang="en-US" altLang="zh-CN" sz="1600" dirty="0" err="1">
                <a:effectLst/>
                <a:latin typeface="宋体" panose="02010600030101010101" pitchFamily="2" charset="-122"/>
                <a:ea typeface="宋体" panose="02010600030101010101" pitchFamily="2" charset="-122"/>
                <a:cs typeface="宋体" panose="02010600030101010101" pitchFamily="2" charset="-122"/>
              </a:rPr>
              <a:t>SysTick</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”的</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24bit</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的时钟。注意，这个时钟是在内核中的，不是外围设备。一般而言，内核准备这个时钟主要是为了操作系统计时用的。我们这里没有操作系统，因此可以拿来当作普通的计时器。但是，关于这个时钟的描述在芯片的数据手册中是没有的，因为这个时钟是内核自带的。为了方便各位掌握这个时钟的用法，我们看一下“</a:t>
            </a:r>
            <a:r>
              <a:rPr lang="en-US" altLang="zh-CN" sz="1600" dirty="0" err="1">
                <a:effectLst/>
                <a:latin typeface="宋体" panose="02010600030101010101" pitchFamily="2" charset="-122"/>
                <a:ea typeface="宋体" panose="02010600030101010101" pitchFamily="2" charset="-122"/>
                <a:cs typeface="宋体" panose="02010600030101010101" pitchFamily="2" charset="-122"/>
              </a:rPr>
              <a:t>enableSysTickInt</a:t>
            </a:r>
            <a:r>
              <a:rPr lang="en-US" altLang="zh-CN" sz="1600" dirty="0">
                <a:effectLst/>
                <a:latin typeface="宋体" panose="02010600030101010101" pitchFamily="2" charset="-122"/>
                <a:ea typeface="宋体" panose="02010600030101010101" pitchFamily="2" charset="-122"/>
                <a:cs typeface="宋体" panose="02010600030101010101" pitchFamily="2" charset="-122"/>
              </a:rPr>
              <a:t>()</a:t>
            </a:r>
            <a:r>
              <a:rPr lang="zh-CN" altLang="zh-CN" sz="1600" dirty="0">
                <a:effectLst/>
                <a:latin typeface="宋体" panose="02010600030101010101" pitchFamily="2" charset="-122"/>
                <a:ea typeface="宋体" panose="02010600030101010101" pitchFamily="2" charset="-122"/>
                <a:cs typeface="宋体" panose="02010600030101010101" pitchFamily="2" charset="-122"/>
              </a:rPr>
              <a:t>”函数是怎么实现的。</a:t>
            </a:r>
          </a:p>
          <a:p>
            <a:pPr indent="266700"/>
            <a:r>
              <a:rPr lang="en-US" altLang="zh-CN" sz="1600" kern="0" dirty="0" err="1">
                <a:effectLst/>
                <a:latin typeface="宋体" panose="02010600030101010101" pitchFamily="2" charset="-122"/>
                <a:cs typeface="宋体" panose="02010600030101010101" pitchFamily="2" charset="-122"/>
              </a:rPr>
              <a:t>SysTick</a:t>
            </a:r>
            <a:r>
              <a:rPr lang="zh-CN" altLang="zh-CN" sz="1600" kern="0" dirty="0">
                <a:effectLst/>
                <a:ea typeface="宋体" panose="02010600030101010101" pitchFamily="2" charset="-122"/>
                <a:cs typeface="宋体" panose="02010600030101010101" pitchFamily="2" charset="-122"/>
              </a:rPr>
              <a:t>时钟是自动重载累加时钟，当时钟计数器从</a:t>
            </a:r>
            <a:r>
              <a:rPr lang="en-US" altLang="zh-CN" sz="1600" kern="0" dirty="0">
                <a:effectLst/>
                <a:ea typeface="宋体" panose="02010600030101010101" pitchFamily="2" charset="-122"/>
                <a:cs typeface="宋体" panose="02010600030101010101" pitchFamily="2" charset="-122"/>
              </a:rPr>
              <a:t>1</a:t>
            </a:r>
            <a:r>
              <a:rPr lang="zh-CN" altLang="zh-CN" sz="1600" kern="0" dirty="0">
                <a:effectLst/>
                <a:ea typeface="宋体" panose="02010600030101010101" pitchFamily="2" charset="-122"/>
                <a:cs typeface="宋体" panose="02010600030101010101" pitchFamily="2" charset="-122"/>
              </a:rPr>
              <a:t>变为</a:t>
            </a:r>
            <a:r>
              <a:rPr lang="en-US" altLang="zh-CN" sz="1600" kern="0" dirty="0">
                <a:effectLst/>
                <a:ea typeface="宋体" panose="02010600030101010101" pitchFamily="2" charset="-122"/>
                <a:cs typeface="宋体" panose="02010600030101010101" pitchFamily="2" charset="-122"/>
              </a:rPr>
              <a:t>0</a:t>
            </a:r>
            <a:r>
              <a:rPr lang="zh-CN" altLang="zh-CN" sz="1600" kern="0" dirty="0">
                <a:effectLst/>
                <a:ea typeface="宋体" panose="02010600030101010101" pitchFamily="2" charset="-122"/>
                <a:cs typeface="宋体" panose="02010600030101010101" pitchFamily="2" charset="-122"/>
              </a:rPr>
              <a:t>的时候会产生中断（如果中断使能位被置位的话），同时将重载寄存器的内容复制到计数器中，重新开始累加。所以，我们需要根据我们测试的时间精度来设置这个重载计数器。初始化这个时钟最简单的方法是调用内核支持库中的“</a:t>
            </a:r>
            <a:r>
              <a:rPr lang="en-US" altLang="zh-CN" sz="1600" kern="0" dirty="0" err="1">
                <a:effectLst/>
                <a:ea typeface="宋体" panose="02010600030101010101" pitchFamily="2" charset="-122"/>
                <a:cs typeface="宋体" panose="02010600030101010101" pitchFamily="2" charset="-122"/>
              </a:rPr>
              <a:t>SysTick_Config</a:t>
            </a:r>
            <a:r>
              <a:rPr lang="en-US" altLang="zh-CN" sz="1600" kern="0" dirty="0">
                <a:effectLst/>
                <a:ea typeface="宋体" panose="02010600030101010101" pitchFamily="2" charset="-122"/>
                <a:cs typeface="宋体" panose="02010600030101010101" pitchFamily="2" charset="-122"/>
              </a:rPr>
              <a:t>()</a:t>
            </a:r>
            <a:r>
              <a:rPr lang="zh-CN" altLang="zh-CN" sz="1600" kern="0" dirty="0">
                <a:effectLst/>
                <a:ea typeface="宋体" panose="02010600030101010101" pitchFamily="2" charset="-122"/>
                <a:cs typeface="宋体" panose="02010600030101010101" pitchFamily="2" charset="-122"/>
              </a:rPr>
              <a:t>”函数。我们需要产生</a:t>
            </a:r>
            <a:r>
              <a:rPr lang="en-US" altLang="zh-CN" sz="1600" kern="0" dirty="0">
                <a:effectLst/>
                <a:ea typeface="宋体" panose="02010600030101010101" pitchFamily="2" charset="-122"/>
                <a:cs typeface="宋体" panose="02010600030101010101" pitchFamily="2" charset="-122"/>
              </a:rPr>
              <a:t>1uS</a:t>
            </a:r>
            <a:r>
              <a:rPr lang="zh-CN" altLang="zh-CN" sz="1600" kern="0" dirty="0">
                <a:effectLst/>
                <a:ea typeface="宋体" panose="02010600030101010101" pitchFamily="2" charset="-122"/>
                <a:cs typeface="宋体" panose="02010600030101010101" pitchFamily="2" charset="-122"/>
              </a:rPr>
              <a:t>精度的时钟，所以就除以</a:t>
            </a:r>
            <a:r>
              <a:rPr lang="en-US" altLang="zh-CN" sz="1600" kern="0" dirty="0">
                <a:effectLst/>
                <a:ea typeface="宋体" panose="02010600030101010101" pitchFamily="2" charset="-122"/>
                <a:cs typeface="宋体" panose="02010600030101010101" pitchFamily="2" charset="-122"/>
              </a:rPr>
              <a:t>1000000</a:t>
            </a:r>
            <a:r>
              <a:rPr lang="zh-CN" altLang="zh-CN" sz="1600" kern="0" dirty="0">
                <a:effectLst/>
                <a:ea typeface="宋体" panose="02010600030101010101" pitchFamily="2" charset="-122"/>
                <a:cs typeface="宋体" panose="02010600030101010101" pitchFamily="2" charset="-122"/>
              </a:rPr>
              <a:t>。这个函数会使能中断，</a:t>
            </a:r>
            <a:r>
              <a:rPr lang="en-US" altLang="zh-CN" sz="1600" kern="0" dirty="0" err="1">
                <a:effectLst/>
                <a:ea typeface="宋体" panose="02010600030101010101" pitchFamily="2" charset="-122"/>
                <a:cs typeface="宋体" panose="02010600030101010101" pitchFamily="2" charset="-122"/>
              </a:rPr>
              <a:t>SysTick</a:t>
            </a:r>
            <a:r>
              <a:rPr lang="zh-CN" altLang="zh-CN" sz="1600" kern="0" dirty="0">
                <a:effectLst/>
                <a:ea typeface="宋体" panose="02010600030101010101" pitchFamily="2" charset="-122"/>
                <a:cs typeface="宋体" panose="02010600030101010101" pitchFamily="2" charset="-122"/>
              </a:rPr>
              <a:t>的中断函数位于“</a:t>
            </a:r>
            <a:r>
              <a:rPr lang="en-US" altLang="zh-CN" sz="1600" kern="0" dirty="0">
                <a:effectLst/>
                <a:ea typeface="宋体" panose="02010600030101010101" pitchFamily="2" charset="-122"/>
                <a:cs typeface="宋体" panose="02010600030101010101" pitchFamily="2" charset="-122"/>
              </a:rPr>
              <a:t>at32f4xx_it.c</a:t>
            </a:r>
            <a:r>
              <a:rPr lang="zh-CN" altLang="zh-CN" sz="1600" kern="0" dirty="0">
                <a:effectLst/>
                <a:ea typeface="宋体" panose="02010600030101010101" pitchFamily="2" charset="-122"/>
                <a:cs typeface="宋体" panose="02010600030101010101" pitchFamily="2" charset="-122"/>
              </a:rPr>
              <a:t>”文件中。</a:t>
            </a:r>
            <a:endParaRPr lang="zh-CN" altLang="zh-CN" sz="16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9" name="图片 8">
            <a:extLst>
              <a:ext uri="{FF2B5EF4-FFF2-40B4-BE49-F238E27FC236}">
                <a16:creationId xmlns:a16="http://schemas.microsoft.com/office/drawing/2014/main" id="{65960499-6F21-4551-A6D9-206FC135F0E5}"/>
              </a:ext>
            </a:extLst>
          </p:cNvPr>
          <p:cNvPicPr/>
          <p:nvPr/>
        </p:nvPicPr>
        <p:blipFill>
          <a:blip r:embed="rId6">
            <a:clrChange>
              <a:clrFrom>
                <a:srgbClr val="FFFFFF"/>
              </a:clrFrom>
              <a:clrTo>
                <a:srgbClr val="FFFFFF">
                  <a:alpha val="0"/>
                </a:srgbClr>
              </a:clrTo>
            </a:clrChange>
          </a:blip>
          <a:stretch>
            <a:fillRect/>
          </a:stretch>
        </p:blipFill>
        <p:spPr>
          <a:xfrm>
            <a:off x="5194175" y="1348157"/>
            <a:ext cx="6665720" cy="2839281"/>
          </a:xfrm>
          <a:prstGeom prst="rect">
            <a:avLst/>
          </a:prstGeom>
        </p:spPr>
      </p:pic>
      <p:pic>
        <p:nvPicPr>
          <p:cNvPr id="10" name="图片 9">
            <a:extLst>
              <a:ext uri="{FF2B5EF4-FFF2-40B4-BE49-F238E27FC236}">
                <a16:creationId xmlns:a16="http://schemas.microsoft.com/office/drawing/2014/main" id="{F4BB7B2F-56E4-4C55-BF75-44F38AAE1CFD}"/>
              </a:ext>
            </a:extLst>
          </p:cNvPr>
          <p:cNvPicPr/>
          <p:nvPr/>
        </p:nvPicPr>
        <p:blipFill>
          <a:blip r:embed="rId7">
            <a:clrChange>
              <a:clrFrom>
                <a:srgbClr val="FFFFFF"/>
              </a:clrFrom>
              <a:clrTo>
                <a:srgbClr val="FFFFFF">
                  <a:alpha val="0"/>
                </a:srgbClr>
              </a:clrTo>
            </a:clrChange>
          </a:blip>
          <a:stretch>
            <a:fillRect/>
          </a:stretch>
        </p:blipFill>
        <p:spPr>
          <a:xfrm>
            <a:off x="5691258" y="4300551"/>
            <a:ext cx="4144952" cy="2123079"/>
          </a:xfrm>
          <a:prstGeom prst="rect">
            <a:avLst/>
          </a:prstGeom>
        </p:spPr>
      </p:pic>
    </p:spTree>
    <p:custDataLst>
      <p:tags r:id="rId1"/>
    </p:custDataLst>
    <p:extLst>
      <p:ext uri="{BB962C8B-B14F-4D97-AF65-F5344CB8AC3E}">
        <p14:creationId xmlns:p14="http://schemas.microsoft.com/office/powerpoint/2010/main" val="1103775348"/>
      </p:ext>
    </p:extLst>
  </p:cSld>
  <p:clrMapOvr>
    <a:masterClrMapping/>
  </p:clrMapOvr>
  <p:transition spd="slow" advClick="0">
    <p:push dir="u"/>
  </p:transition>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416"/>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BK_DARK_LIGHT" val="2"/>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BK_DARK_LIGHT" val="2"/>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BK_DARK_LIGHT" val="2"/>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5457"/>
</p:tagLst>
</file>

<file path=ppt/tags/tag1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5457"/>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5457"/>
  <p:tag name="KSO_WM_TEMPLATE_SUBCATEGORY" val="0"/>
  <p:tag name="KSO_WM_TEMPLATE_MASTER_TYPE" val="1"/>
  <p:tag name="KSO_WM_TEMPLATE_COLOR_TYPE" val="1"/>
  <p:tag name="KSO_WM_TEMPLATE_MASTER_THUMB_INDEX" val="12"/>
  <p:tag name="KSO_WM_TEMPLATE_THUMBS_INDEX" val="1、4、7、9、12、15、20、23、24、25、26、29、34、35、36、37"/>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41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LAYERLEVEL" val="1"/>
  <p:tag name="KSO_WM_TAG_VERSION" val="1.0"/>
  <p:tag name="KSO_WM_BEAUTIFY_FLAG" val="#wm#"/>
  <p:tag name="KSO_WM_UNIT_BK_DARK_LIGHT" val="2"/>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LAYERLEVEL" val="1"/>
  <p:tag name="KSO_WM_TAG_VERSION" val="1.0"/>
  <p:tag name="KSO_WM_BEAUTIFY_FLAG" val="#wm#"/>
  <p:tag name="KSO_WM_UNIT_BK_DARK_LIGHT" val="2"/>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UNIT_BK_DARK_LIGHT" val="2"/>
</p:tagLst>
</file>

<file path=ppt/tags/tag238.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LAYERLEVEL" val="1"/>
  <p:tag name="KSO_WM_TAG_VERSION" val="1.0"/>
  <p:tag name="KSO_WM_BEAUTIFY_FLAG" val="#wm#"/>
  <p:tag name="KSO_WM_UNIT_BK_DARK_LIGHT" val="2"/>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UNIT_BK_DARK_LIGHT" val="2"/>
</p:tagLst>
</file>

<file path=ppt/tags/tag247.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LAYERLEVEL" val="1"/>
  <p:tag name="KSO_WM_TAG_VERSION" val="1.0"/>
  <p:tag name="KSO_WM_BEAUTIFY_FLAG" val="#wm#"/>
  <p:tag name="KSO_WM_UNIT_BK_DARK_LIGHT" val="2"/>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UNIT_BK_DARK_LIGHT" val="2"/>
</p:tagLst>
</file>

<file path=ppt/tags/tag256.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LAYERLEVEL" val="1"/>
  <p:tag name="KSO_WM_TAG_VERSION" val="1.0"/>
  <p:tag name="KSO_WM_BEAUTIFY_FLAG" val="#wm#"/>
  <p:tag name="KSO_WM_UNIT_BK_DARK_LIGHT" val="2"/>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6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BK_DARK_LIGHT" val="2"/>
</p:tagLst>
</file>

<file path=ppt/tags/tag265.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LAYERLEVEL" val="1"/>
  <p:tag name="KSO_WM_TAG_VERSION" val="1.0"/>
  <p:tag name="KSO_WM_BEAUTIFY_FLAG" val="#wm#"/>
  <p:tag name="KSO_WM_UNIT_BK_DARK_LIGHT" val="2"/>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5.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LAYERLEVEL" val="1"/>
  <p:tag name="KSO_WM_TAG_VERSION" val="1.0"/>
  <p:tag name="KSO_WM_BEAUTIFY_FLAG" val="#wm#"/>
  <p:tag name="KSO_WM_UNIT_BK_DARK_LIGHT" val="2"/>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81.xml><?xml version="1.0" encoding="utf-8"?>
<p:tagLst xmlns:a="http://schemas.openxmlformats.org/drawingml/2006/main" xmlns:r="http://schemas.openxmlformats.org/officeDocument/2006/relationships" xmlns:p="http://schemas.openxmlformats.org/presentationml/2006/main">
  <p:tag name="KSO_WM_TEMPLATE_THUMBS_INDEX" val="1、4、7、9、12、15、16、17、18、19、20、21、24、26、27、28"/>
  <p:tag name="KSO_WM_SLIDE_ID" val="custom20205416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5416"/>
  <p:tag name="KSO_WM_SLIDE_LAYOUT" val="a"/>
  <p:tag name="KSO_WM_SLIDE_LAYOUT_CNT" val="1"/>
</p:tagLst>
</file>

<file path=ppt/tags/tag28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商业项目策划书"/>
  <p:tag name="KSO_WM_TEMPLATE_CATEGORY" val="custom"/>
  <p:tag name="KSO_WM_TEMPLATE_INDEX" val="20205416"/>
  <p:tag name="KSO_WM_UNIT_ID" val="custom20205416_1*a*1"/>
</p:tagLst>
</file>

<file path=ppt/tags/tag283.xml><?xml version="1.0" encoding="utf-8"?>
<p:tagLst xmlns:a="http://schemas.openxmlformats.org/drawingml/2006/main" xmlns:r="http://schemas.openxmlformats.org/officeDocument/2006/relationships"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5457"/>
  <p:tag name="KSO_WM_SLIDE_ID" val="custom20205457_7"/>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457"/>
  <p:tag name="KSO_WM_UNIT_ID" val="custom20205457_7*i*1"/>
  <p:tag name="KSO_WM_UNIT_TYPE" val="i"/>
  <p:tag name="KSO_WM_UNIT_INDEX" val="1"/>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457"/>
  <p:tag name="KSO_WM_UNIT_ID" val="custom20205457_7*i*2"/>
  <p:tag name="KSO_WM_UNIT_TYPE" val="i"/>
  <p:tag name="KSO_WM_UNIT_INDEX" val="2"/>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457"/>
  <p:tag name="KSO_WM_UNIT_ID" val="custom20205457_7*a*1"/>
  <p:tag name="KSO_WM_UNIT_ISNUMDGMTITLE" val="0"/>
  <p:tag name="KSO_WM_TAG_FRONT_SIZE" val=""/>
  <p:tag name="KSO_WM_TAG_BACKGROUP_ID" val=""/>
  <p:tag name="KSO_WM_TAG_BACKGROUP_SIZE" val=""/>
  <p:tag name="KSO_WM_TAG_ZODER_POSITION" val=""/>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50"/>
  <p:tag name="KSO_WM_UNIT_TYPE" val="b"/>
  <p:tag name="KSO_WM_UNIT_INDEX" val="1"/>
  <p:tag name="KSO_WM_UNIT_PRESET_TEXT" val="单击此处添加副标题内容"/>
  <p:tag name="KSO_WM_TEMPLATE_CATEGORY" val="custom"/>
  <p:tag name="KSO_WM_TEMPLATE_INDEX" val="20205457"/>
  <p:tag name="KSO_WM_UNIT_ID" val="custom20205457_7*b*1"/>
  <p:tag name="KSO_WM_UNIT_ISNUMDGMTITLE" val="0"/>
  <p:tag name="KSO_WM_TAG_FRONT_SIZE" val=""/>
  <p:tag name="KSO_WM_TAG_BACKGROUP_ID" val=""/>
  <p:tag name="KSO_WM_TAG_BACKGROUP_SIZE" val=""/>
  <p:tag name="KSO_WM_TAG_ZODER_POSITION" val=""/>
</p:tagLst>
</file>

<file path=ppt/tags/tag288.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838_1*i*1"/>
  <p:tag name="KSO_WM_UNIT_LAYERLEVEL" val="1"/>
  <p:tag name="KSO_WM_TAG_VERSION" val="1.0"/>
  <p:tag name="KSO_WM_BEAUTIFY_FLAG" val="#wm#"/>
  <p:tag name="KSO_WM_UNIT_SUBTYPE" val="h"/>
  <p:tag name="KSO_WM_SLIDE_BACKGROUND_TYPE" val="frame"/>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9838"/>
  <p:tag name="KSO_WM_UNIT_VALUE" val="1150"/>
  <p:tag name="KSO_WM_TEMPLATE_ASSEMBLE_XID" val="5f28c49a671cac3474371165"/>
  <p:tag name="KSO_WM_TEMPLATE_ASSEMBLE_GROUPID" val="5f28c49a671cac3474371165"/>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291.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838_1*i*1"/>
  <p:tag name="KSO_WM_UNIT_LAYERLEVEL" val="1"/>
  <p:tag name="KSO_WM_TAG_VERSION" val="1.0"/>
  <p:tag name="KSO_WM_BEAUTIFY_FLAG" val="#wm#"/>
  <p:tag name="KSO_WM_UNIT_SUBTYPE" val="h"/>
  <p:tag name="KSO_WM_SLIDE_BACKGROUND_TYPE" val="frame"/>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9838"/>
  <p:tag name="KSO_WM_UNIT_VALUE" val="1150"/>
  <p:tag name="KSO_WM_TEMPLATE_ASSEMBLE_XID" val="5f28c49a671cac3474371165"/>
  <p:tag name="KSO_WM_TEMPLATE_ASSEMBLE_GROUPID" val="5f28c49a671cac3474371165"/>
</p:tagLst>
</file>

<file path=ppt/tags/tag29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294.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838_1*i*1"/>
  <p:tag name="KSO_WM_UNIT_LAYERLEVEL" val="1"/>
  <p:tag name="KSO_WM_TAG_VERSION" val="1.0"/>
  <p:tag name="KSO_WM_BEAUTIFY_FLAG" val="#wm#"/>
  <p:tag name="KSO_WM_UNIT_SUBTYPE" val="h"/>
  <p:tag name="KSO_WM_SLIDE_BACKGROUND_TYPE" val="frame"/>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9838"/>
  <p:tag name="KSO_WM_UNIT_VALUE" val="1150"/>
  <p:tag name="KSO_WM_TEMPLATE_ASSEMBLE_XID" val="5f28c49a671cac3474371165"/>
  <p:tag name="KSO_WM_TEMPLATE_ASSEMBLE_GROUPID" val="5f28c49a671cac3474371165"/>
</p:tagLst>
</file>

<file path=ppt/tags/tag2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297.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838_1*i*1"/>
  <p:tag name="KSO_WM_UNIT_LAYERLEVEL" val="1"/>
  <p:tag name="KSO_WM_TAG_VERSION" val="1.0"/>
  <p:tag name="KSO_WM_BEAUTIFY_FLAG" val="#wm#"/>
  <p:tag name="KSO_WM_UNIT_SUBTYPE" val="h"/>
  <p:tag name="KSO_WM_SLIDE_BACKGROUND_TYPE" val="frame"/>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9838"/>
  <p:tag name="KSO_WM_UNIT_VALUE" val="1150"/>
  <p:tag name="KSO_WM_TEMPLATE_ASSEMBLE_XID" val="5f28c49a671cac3474371165"/>
  <p:tag name="KSO_WM_TEMPLATE_ASSEMBLE_GROUPID" val="5f28c49a671cac3474371165"/>
</p:tagLst>
</file>

<file path=ppt/tags/tag29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838_1*i*1"/>
  <p:tag name="KSO_WM_UNIT_LAYERLEVEL" val="1"/>
  <p:tag name="KSO_WM_TAG_VERSION" val="1.0"/>
  <p:tag name="KSO_WM_BEAUTIFY_FLAG" val="#wm#"/>
  <p:tag name="KSO_WM_UNIT_SUBTYPE" val="h"/>
  <p:tag name="KSO_WM_SLIDE_BACKGROUND_TYPE" val="frame"/>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9838"/>
  <p:tag name="KSO_WM_UNIT_VALUE" val="1150"/>
  <p:tag name="KSO_WM_TEMPLATE_ASSEMBLE_XID" val="5f28c49a671cac3474371165"/>
  <p:tag name="KSO_WM_TEMPLATE_ASSEMBLE_GROUPID" val="5f28c49a671cac3474371165"/>
</p:tagLst>
</file>

<file path=ppt/tags/tag30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303.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838_1*i*1"/>
  <p:tag name="KSO_WM_UNIT_LAYERLEVEL" val="1"/>
  <p:tag name="KSO_WM_TAG_VERSION" val="1.0"/>
  <p:tag name="KSO_WM_BEAUTIFY_FLAG" val="#wm#"/>
  <p:tag name="KSO_WM_UNIT_SUBTYPE" val="h"/>
  <p:tag name="KSO_WM_SLIDE_BACKGROUND_TYPE" val="frame"/>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9838"/>
  <p:tag name="KSO_WM_UNIT_VALUE" val="1150"/>
  <p:tag name="KSO_WM_TEMPLATE_ASSEMBLE_XID" val="5f28c49a671cac3474371165"/>
  <p:tag name="KSO_WM_TEMPLATE_ASSEMBLE_GROUPID" val="5f28c49a671cac3474371165"/>
</p:tagLst>
</file>

<file path=ppt/tags/tag30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306.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838_1*i*1"/>
  <p:tag name="KSO_WM_UNIT_LAYERLEVEL" val="1"/>
  <p:tag name="KSO_WM_TAG_VERSION" val="1.0"/>
  <p:tag name="KSO_WM_BEAUTIFY_FLAG" val="#wm#"/>
  <p:tag name="KSO_WM_UNIT_SUBTYPE" val="h"/>
  <p:tag name="KSO_WM_SLIDE_BACKGROUND_TYPE" val="frame"/>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9838"/>
  <p:tag name="KSO_WM_UNIT_VALUE" val="1150"/>
  <p:tag name="KSO_WM_TEMPLATE_ASSEMBLE_XID" val="5f28c49a671cac3474371165"/>
  <p:tag name="KSO_WM_TEMPLATE_ASSEMBLE_GROUPID" val="5f28c49a671cac3474371165"/>
</p:tagLst>
</file>

<file path=ppt/tags/tag30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309.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838_1*i*1"/>
  <p:tag name="KSO_WM_UNIT_LAYERLEVEL" val="1"/>
  <p:tag name="KSO_WM_TAG_VERSION" val="1.0"/>
  <p:tag name="KSO_WM_BEAUTIFY_FLAG" val="#wm#"/>
  <p:tag name="KSO_WM_UNIT_SUBTYPE" val="h"/>
  <p:tag name="KSO_WM_SLIDE_BACKGROUND_TYPE" val="frame"/>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9838"/>
  <p:tag name="KSO_WM_UNIT_VALUE" val="1150"/>
  <p:tag name="KSO_WM_TEMPLATE_ASSEMBLE_XID" val="5f28c49a671cac3474371165"/>
  <p:tag name="KSO_WM_TEMPLATE_ASSEMBLE_GROUPID" val="5f28c49a671cac3474371165"/>
</p:tagLst>
</file>

<file path=ppt/tags/tag3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312.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838_1*i*1"/>
  <p:tag name="KSO_WM_UNIT_LAYERLEVEL" val="1"/>
  <p:tag name="KSO_WM_TAG_VERSION" val="1.0"/>
  <p:tag name="KSO_WM_BEAUTIFY_FLAG" val="#wm#"/>
  <p:tag name="KSO_WM_UNIT_SUBTYPE" val="h"/>
  <p:tag name="KSO_WM_SLIDE_BACKGROUND_TYPE" val="frame"/>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9838"/>
  <p:tag name="KSO_WM_UNIT_VALUE" val="1150"/>
  <p:tag name="KSO_WM_TEMPLATE_ASSEMBLE_XID" val="5f28c49a671cac3474371165"/>
  <p:tag name="KSO_WM_TEMPLATE_ASSEMBLE_GROUPID" val="5f28c49a671cac3474371165"/>
</p:tagLst>
</file>

<file path=ppt/tags/tag3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315.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838_1*i*1"/>
  <p:tag name="KSO_WM_UNIT_LAYERLEVEL" val="1"/>
  <p:tag name="KSO_WM_TAG_VERSION" val="1.0"/>
  <p:tag name="KSO_WM_BEAUTIFY_FLAG" val="#wm#"/>
  <p:tag name="KSO_WM_UNIT_SUBTYPE" val="h"/>
  <p:tag name="KSO_WM_SLIDE_BACKGROUND_TYPE" val="frame"/>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9838"/>
  <p:tag name="KSO_WM_UNIT_VALUE" val="1150"/>
  <p:tag name="KSO_WM_TEMPLATE_ASSEMBLE_XID" val="5f28c49a671cac3474371165"/>
  <p:tag name="KSO_WM_TEMPLATE_ASSEMBLE_GROUPID" val="5f28c49a671cac3474371165"/>
</p:tagLst>
</file>

<file path=ppt/tags/tag3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318.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838_1*i*1"/>
  <p:tag name="KSO_WM_UNIT_LAYERLEVEL" val="1"/>
  <p:tag name="KSO_WM_TAG_VERSION" val="1.0"/>
  <p:tag name="KSO_WM_BEAUTIFY_FLAG" val="#wm#"/>
  <p:tag name="KSO_WM_UNIT_SUBTYPE" val="h"/>
  <p:tag name="KSO_WM_SLIDE_BACKGROUND_TYPE" val="frame"/>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9838"/>
  <p:tag name="KSO_WM_UNIT_VALUE" val="1150"/>
  <p:tag name="KSO_WM_TEMPLATE_ASSEMBLE_XID" val="5f28c49a671cac3474371165"/>
  <p:tag name="KSO_WM_TEMPLATE_ASSEMBLE_GROUPID" val="5f28c49a671cac3474371165"/>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321.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838_1*i*1"/>
  <p:tag name="KSO_WM_UNIT_LAYERLEVEL" val="1"/>
  <p:tag name="KSO_WM_TAG_VERSION" val="1.0"/>
  <p:tag name="KSO_WM_BEAUTIFY_FLAG" val="#wm#"/>
  <p:tag name="KSO_WM_UNIT_SUBTYPE" val="h"/>
  <p:tag name="KSO_WM_SLIDE_BACKGROUND_TYPE" val="frame"/>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9838"/>
  <p:tag name="KSO_WM_UNIT_VALUE" val="1150"/>
  <p:tag name="KSO_WM_TEMPLATE_ASSEMBLE_XID" val="5f28c49a671cac3474371165"/>
  <p:tag name="KSO_WM_TEMPLATE_ASSEMBLE_GROUPID" val="5f28c49a671cac3474371165"/>
</p:tagLst>
</file>

<file path=ppt/tags/tag3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324.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838_1*i*1"/>
  <p:tag name="KSO_WM_UNIT_LAYERLEVEL" val="1"/>
  <p:tag name="KSO_WM_TAG_VERSION" val="1.0"/>
  <p:tag name="KSO_WM_BEAUTIFY_FLAG" val="#wm#"/>
  <p:tag name="KSO_WM_UNIT_SUBTYPE" val="h"/>
  <p:tag name="KSO_WM_SLIDE_BACKGROUND_TYPE" val="frame"/>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9838"/>
  <p:tag name="KSO_WM_UNIT_VALUE" val="1150"/>
  <p:tag name="KSO_WM_TEMPLATE_ASSEMBLE_XID" val="5f28c49a671cac3474371165"/>
  <p:tag name="KSO_WM_TEMPLATE_ASSEMBLE_GROUPID" val="5f28c49a671cac3474371165"/>
</p:tagLst>
</file>

<file path=ppt/tags/tag32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327.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838_1*i*1"/>
  <p:tag name="KSO_WM_UNIT_LAYERLEVEL" val="1"/>
  <p:tag name="KSO_WM_TAG_VERSION" val="1.0"/>
  <p:tag name="KSO_WM_BEAUTIFY_FLAG" val="#wm#"/>
  <p:tag name="KSO_WM_UNIT_SUBTYPE" val="h"/>
  <p:tag name="KSO_WM_SLIDE_BACKGROUND_TYPE" val="frame"/>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9838"/>
  <p:tag name="KSO_WM_UNIT_VALUE" val="1150"/>
  <p:tag name="KSO_WM_TEMPLATE_ASSEMBLE_XID" val="5f28c49a671cac3474371165"/>
  <p:tag name="KSO_WM_TEMPLATE_ASSEMBLE_GROUPID" val="5f28c49a671cac3474371165"/>
</p:tagLst>
</file>

<file path=ppt/tags/tag3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838_1*i*1"/>
  <p:tag name="KSO_WM_UNIT_LAYERLEVEL" val="1"/>
  <p:tag name="KSO_WM_TAG_VERSION" val="1.0"/>
  <p:tag name="KSO_WM_BEAUTIFY_FLAG" val="#wm#"/>
  <p:tag name="KSO_WM_UNIT_SUBTYPE" val="h"/>
  <p:tag name="KSO_WM_SLIDE_BACKGROUND_TYPE" val="frame"/>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9838"/>
  <p:tag name="KSO_WM_UNIT_VALUE" val="1150"/>
  <p:tag name="KSO_WM_TEMPLATE_ASSEMBLE_XID" val="5f28c49a671cac3474371165"/>
  <p:tag name="KSO_WM_TEMPLATE_ASSEMBLE_GROUPID" val="5f28c49a671cac3474371165"/>
</p:tagLst>
</file>

<file path=ppt/tags/tag33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333.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838_1*i*1"/>
  <p:tag name="KSO_WM_UNIT_LAYERLEVEL" val="1"/>
  <p:tag name="KSO_WM_TAG_VERSION" val="1.0"/>
  <p:tag name="KSO_WM_BEAUTIFY_FLAG" val="#wm#"/>
  <p:tag name="KSO_WM_UNIT_SUBTYPE" val="h"/>
  <p:tag name="KSO_WM_SLIDE_BACKGROUND_TYPE" val="frame"/>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9838"/>
  <p:tag name="KSO_WM_UNIT_VALUE" val="1150"/>
  <p:tag name="KSO_WM_TEMPLATE_ASSEMBLE_XID" val="5f28c49a671cac3474371165"/>
  <p:tag name="KSO_WM_TEMPLATE_ASSEMBLE_GROUPID" val="5f28c49a671cac3474371165"/>
</p:tagLst>
</file>

<file path=ppt/tags/tag33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336.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0-08-04T10:14:51&quot;,&quot;maxSize&quot;:{&quot;size1&quot;:35.600000000000001},&quot;minSize&quot;:{&quot;size1&quot;:24.399999999999999},&quot;normalSize&quot;:{&quot;size1&quot;:31.199999999999999},&quot;subLayout&quot;:[{&quot;id&quot;:&quot;2020-08-04T10:14:51&quot;,&quot;margin&quot;:{&quot;bottom&quot;:0,&quot;left&quot;:2.5399999618530273,&quot;right&quot;:2.5399999618530273,&quot;top&quot;:2.5399999618530273},&quot;type&quot;:0},{&quot;direction&quot;:1,&quot;id&quot;:&quot;2020-08-04T10:14:51&quot;,&quot;maxSize&quot;:{&quot;size1&quot;:52.499606415106733},&quot;minSize&quot;:{&quot;size1&quot;:52.499606415106733},&quot;normalSize&quot;:{&quot;size1&quot;:52.499606415106733},&quot;subLayout&quot;:[{&quot;id&quot;:&quot;2020-08-04T10:14:51&quot;,&quot;margin&quot;:{&quot;bottom&quot;:2.5399999618530273,&quot;left&quot;:2.5399999618530273,&quot;right&quot;:2.1170001029968262,&quot;top&quot;:1.2699999809265137},&quot;type&quot;:0},{&quot;id&quot;:&quot;2020-08-04T10:14:51&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4b8e677ad5f40a1bec752419291d33f&quot;,&quot;fill_align&quot;:&quot;lm&quot;,&quot;text_align&quot;:&quot;lm&quot;,&quot;text_direction&quot;:&quot;horizontal&quot;,&quot;chip_types&quot;:[&quot;header&quot;]},{&quot;fill_id&quot;:&quot;189c3cc29f2b4f62ba52897c7838c1f3&quot;,&quot;fill_align&quot;:&quot;l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quot;fill_id&quot;:&quot;34b8e677ad5f40a1bec752419291d33f&quot;,&quot;fill_align&quot;:&quot;cm&quot;,&quot;text_align&quot;:&quot;cm&quot;,&quot;text_direction&quot;:&quot;horizontal&quot;,&quot;chip_types&quot;:[&quot;header&quot;]},{&quot;fill_id&quot;:&quot;189c3cc29f2b4f62ba52897c7838c1f3&quot;,&quot;fill_align&quot;:&quot;rm&quot;,&quot;text_align&quot;:&quot;lm&quot;,&quot;text_direction&quot;:&quot;horizontal&quot;,&quot;chip_types&quot;:[&quot;diagram&quot;,&quot;pictext&quot;,&quot;text&quot;,&quot;picture&quot;,&quot;chart&quot;,&quot;table&quot;],&quot;support_features&quot;:[&quot;collage&quot;]},{&quot;fill_id&quot;:&quot;c786cd06d8aa4ebb92c23857ebcb871c&quot;,&quot;fill_align&quot;:&quot;lm&quot;,&quot;text_align&quot;:&quot;lm&quot;,&quot;text_direction&quot;:&quot;horizontal&quot;,&quot;chip_types&quot;:[&quot;diagram&quot;,&quot;pictext&quot;,&quot;text&quot;,&quot;picture&quot;,&quot;chart&quot;,&quot;table&quot;],&quot;support_features&quot;:[&quot;collage&quot;]}]]"/>
  <p:tag name="KSO_WM_SLIDE_ID" val="diagram20209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BEAUTIFY_FLAG" val="#wm#"/>
  <p:tag name="KSO_WM_TEMPLATE_CATEGORY" val="diagram"/>
  <p:tag name="KSO_WM_TEMPLATE_INDEX" val="20209838"/>
  <p:tag name="KSO_WM_SLIDE_LAYOUT" val="a_d_f"/>
  <p:tag name="KSO_WM_SLIDE_LAYOUT_CNT" val="1_1_1"/>
  <p:tag name="KSO_WM_CHIP_XID" val="5eedabadaa51720c6c8f4f5d"/>
  <p:tag name="KSO_WM_CHIP_GROUPID" val="5eedabadaa51720c6c8f4f5c"/>
  <p:tag name="KSO_WM_SLIDE_BK_DARK_LIGHT" val="2"/>
  <p:tag name="KSO_WM_SLIDE_BACKGROUND_TYPE" val="frame"/>
  <p:tag name="KSO_WM_SLIDE_SUPPORT_FEATURE_TYPE" val="1"/>
  <p:tag name="KSO_WM_TEMPLATE_ASSEMBLE_XID" val="5f28c49a671cac3474371165"/>
  <p:tag name="KSO_WM_TEMPLATE_ASSEMBLE_GROUPID" val="5f28c49a671cac3474371165"/>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838_1*i*1"/>
  <p:tag name="KSO_WM_UNIT_LAYERLEVEL" val="1"/>
  <p:tag name="KSO_WM_TAG_VERSION" val="1.0"/>
  <p:tag name="KSO_WM_BEAUTIFY_FLAG" val="#wm#"/>
  <p:tag name="KSO_WM_UNIT_SUBTYPE" val="h"/>
  <p:tag name="KSO_WM_SLIDE_BACKGROUND_TYPE" val="frame"/>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9838"/>
  <p:tag name="KSO_WM_UNIT_VALUE" val="1150"/>
  <p:tag name="KSO_WM_TEMPLATE_ASSEMBLE_XID" val="5f28c49a671cac3474371165"/>
  <p:tag name="KSO_WM_TEMPLATE_ASSEMBLE_GROUPID" val="5f28c49a671cac3474371165"/>
</p:tagLst>
</file>

<file path=ppt/tags/tag33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9838_1*a*1"/>
  <p:tag name="KSO_WM_TEMPLATE_CATEGORY" val="diagram"/>
  <p:tag name="KSO_WM_TEMPLATE_INDEX" val="20209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6a65eaddbec41538033a23812526722"/>
  <p:tag name="KSO_WM_ASSEMBLE_CHIP_INDEX" val="b4b5cb46ffac458d977b1d9b1327b916"/>
  <p:tag name="KSO_WM_UNIT_TEXT_FILL_FORE_SCHEMECOLOR_INDEX_BRIGHTNESS" val="0"/>
  <p:tag name="KSO_WM_UNIT_TEXT_FILL_FORE_SCHEMECOLOR_INDEX" val="13"/>
  <p:tag name="KSO_WM_UNIT_TEXT_FILL_TYPE" val="1"/>
  <p:tag name="KSO_WM_TEMPLATE_ASSEMBLE_XID" val="5f28c49a671cac3474371165"/>
  <p:tag name="KSO_WM_TEMPLATE_ASSEMBLE_GROUPID" val="5f28c49a671cac3474371165"/>
</p:tagLst>
</file>

<file path=ppt/tags/tag339.xml><?xml version="1.0" encoding="utf-8"?>
<p:tagLst xmlns:a="http://schemas.openxmlformats.org/drawingml/2006/main" xmlns:r="http://schemas.openxmlformats.org/officeDocument/2006/relationships" xmlns:p="http://schemas.openxmlformats.org/presentationml/2006/main">
  <p:tag name="KSO_WM_SLIDE_ID" val="diagram2020617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80"/>
  <p:tag name="KSO_WM_SLIDE_POSITION" val="0*0"/>
  <p:tag name="KSO_WM_TAG_VERSION" val="1.0"/>
  <p:tag name="KSO_WM_BEAUTIFY_FLAG" val="#wm#"/>
  <p:tag name="KSO_WM_TEMPLATE_CATEGORY" val="diagram"/>
  <p:tag name="KSO_WM_TEMPLATE_INDEX" val="20206176"/>
  <p:tag name="KSO_WM_SLIDE_LAYOUT" val="a_d"/>
  <p:tag name="KSO_WM_SLIDE_LAYOUT_CNT" val="1_1"/>
  <p:tag name="KSO_WM_SLIDE_BK_DARK_LIGHT" val="2"/>
  <p:tag name="KSO_WM_SLIDE_BACKGROUND_TYPE" val="general"/>
  <p:tag name="KSO_WM_SLIDE_BACKGROUND" val="[&quot;general&quot;]"/>
  <p:tag name="KSO_WM_SLIDE_RATIO" val="1.777778"/>
  <p:tag name="KSO_WM_CHIP_INFOS" val="{&quot;layout_type&quot;:&quot;topbottom&quot;,&quot;tags&quot;:{&quot;style&quot;:[&quot;商务&quot;,&quot;简约&quot;,&quot;文艺清新&quot;,&quot;卡通&quot;,&quot;欧美风&quot;,&quot;黑板风&quot;,&quot;渐变风&quot;]},&quot;slide_type&quot;:[&quot;text&quot;],&quot;aspect_ratio&quot;:&quot;16:9&quot;}"/>
  <p:tag name="KSO_WM_CHIP_XID" val="5e9e693773d2384101fd9d23"/>
  <p:tag name="KSO_WM_CHIP_FILLPROP" val="[[{&quot;fill_id&quot;:&quot;488cb8f3ea9e4de3809e802b8bdd4893&quot;,&quot;fill_align&quot;:&quot;cm&quot;,&quot;text_align&quot;:&quot;cm&quot;,&quot;text_direction&quot;:&quot;horizontal&quot;,&quot;chip_types&quot;:[&quot;picture&quot;]},{&quot;fill_id&quot;:&quot;2ba235dfead84236bcd9773654bd8c0f&quot;,&quot;fill_align&quot;:&quot;cm&quot;,&quot;text_align&quot;:&quot;cm&quot;,&quot;text_direction&quot;:&quot;horizontal&quot;,&quot;chip_types&quot;:[&quot;text&quot;,&quot;header&quot;]}],[{&quot;fill_id&quot;:&quot;488cb8f3ea9e4de3809e802b8bdd4893&quot;,&quot;fill_align&quot;:&quot;cm&quot;,&quot;text_align&quot;:&quot;cm&quot;,&quot;text_direction&quot;:&quot;horizontal&quot;,&quot;chip_types&quot;:[&quot;picture&quot;]},{&quot;fill_id&quot;:&quot;2ba235dfead84236bcd9773654bd8c0f&quot;,&quot;fill_align&quot;:&quot;lm&quot;,&quot;text_align&quot;:&quot;lm&quot;,&quot;text_direction&quot;:&quot;horizontal&quot;,&quot;chip_types&quot;:[&quot;text&quot;]}]]"/>
  <p:tag name="KSO_WM_SLIDE_LAYOUT_INFO" val="{&quot;backgroundInfo&quot;:[{&quot;bottom&quot;:0,&quot;bottomAbs&quot;:false,&quot;left&quot;:0,&quot;leftAbs&quot;:false,&quot;right&quot;:0,&quot;rightAbs&quot;:false,&quot;top&quot;:0,&quot;topAbs&quot;:false,&quot;type&quot;:&quot;general&quot;}],&quot;direction&quot;:1,&quot;id&quot;:&quot;2020-06-19T22:35:08&quot;,&quot;maxSize&quot;:{&quot;size1&quot;:98.800024752478862},&quot;minSize&quot;:{&quot;size1&quot;:98.800024752478862},&quot;normalSize&quot;:{&quot;size1&quot;:98.800024752478862},&quot;subLayout&quot;:[{&quot;id&quot;:&quot;2020-06-19T22:35:08&quot;,&quot;margin&quot;:{&quot;bottom&quot;:1.2699999809265137,&quot;left&quot;:2.752000093460083,&quot;right&quot;:2.3280000686645508,&quot;top&quot;:14.392999649047852},&quot;type&quot;:0},{&quot;id&quot;:&quot;2020-06-19T22:35:08&quot;,&quot;type&quot;:0}],&quot;type&quot;:0}"/>
  <p:tag name="KSO_WM_CHIP_GROUPID" val="5e9e693773d2384101fd9d22"/>
  <p:tag name="KSO_WM_SLIDE_SUPPORT_FEATURE_TYPE" val="0"/>
  <p:tag name="KSO_WM_TEMPLATE_ASSEMBLE_XID" val="5eeccd1aa758c1ec0b708d7d"/>
  <p:tag name="KSO_WM_TEMPLATE_ASSEMBLE_GROUPID" val="5eeccd1aa758c1ec0b708d7d"/>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41.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BK_DARK_LIGHT" val="2"/>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342.xml><?xml version="1.0" encoding="utf-8"?>
<p:tagLst xmlns:a="http://schemas.openxmlformats.org/drawingml/2006/main" xmlns:r="http://schemas.openxmlformats.org/officeDocument/2006/relationships" xmlns:p="http://schemas.openxmlformats.org/presentationml/2006/main">
  <p:tag name="KSO_WM_UNIT_VALUE" val="1340*3384"/>
  <p:tag name="KSO_WM_UNIT_HIGHLIGHT" val="0"/>
  <p:tag name="KSO_WM_UNIT_COMPATIBLE" val="1"/>
  <p:tag name="KSO_WM_UNIT_DIAGRAM_ISNUMVISUAL" val="0"/>
  <p:tag name="KSO_WM_UNIT_DIAGRAM_ISREFERUNIT" val="0"/>
  <p:tag name="KSO_WM_UNIT_TYPE" val="d"/>
  <p:tag name="KSO_WM_UNIT_INDEX" val="1"/>
  <p:tag name="KSO_WM_UNIT_ID" val="diagram20206176_1*d*1"/>
  <p:tag name="KSO_WM_TEMPLATE_CATEGORY" val="diagram"/>
  <p:tag name="KSO_WM_TEMPLATE_INDEX" val="20206176"/>
  <p:tag name="KSO_WM_UNIT_LAYERLEVEL" val="1"/>
  <p:tag name="KSO_WM_TAG_VERSION" val="1.0"/>
  <p:tag name="KSO_WM_BEAUTIFY_FLAG" val="#wm#"/>
  <p:tag name="KSO_WM_CHIP_GROUPID" val="5ea2b571660c33b3b8e68823"/>
  <p:tag name="KSO_WM_CHIP_XID" val="5ea2b571660c33b3b8e68824"/>
  <p:tag name="KSO_WM_UNIT_DEC_AREA_ID" val="52429e5387b1484c96f540e97850f3a1"/>
  <p:tag name="KSO_WM_ASSEMBLE_CHIP_INDEX" val="e1ca4e283c554dc882afd0c6aba261f4"/>
  <p:tag name="KSO_WM_UNIT_PLACING_PICTURE" val="e1ca4e283c554dc882afd0c6aba261f4"/>
  <p:tag name="KSO_WM_TEMPLATE_ASSEMBLE_XID" val="5eeccd1aa758c1ec0b708d7d"/>
  <p:tag name="KSO_WM_TEMPLATE_ASSEMBLE_GROUPID" val="5eeccd1aa758c1ec0b708d7d"/>
</p:tagLst>
</file>

<file path=ppt/tags/tag3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6176_1*a*1"/>
  <p:tag name="KSO_WM_TEMPLATE_CATEGORY" val="diagram"/>
  <p:tag name="KSO_WM_TEMPLATE_INDEX" val="2020617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55d8eb560eaa4f56aac06291de05f2cd"/>
  <p:tag name="KSO_WM_ASSEMBLE_CHIP_INDEX" val="ec8061e0ba27414a9f8866303074b97b"/>
  <p:tag name="KSO_WM_UNIT_TEXT_FILL_FORE_SCHEMECOLOR_INDEX_BRIGHTNESS" val="0"/>
  <p:tag name="KSO_WM_UNIT_TEXT_FILL_FORE_SCHEMECOLOR_INDEX" val="13"/>
  <p:tag name="KSO_WM_UNIT_TEXT_FILL_TYPE" val="1"/>
  <p:tag name="KSO_WM_TEMPLATE_ASSEMBLE_XID" val="5eeccd1aa758c1ec0b708d7d"/>
  <p:tag name="KSO_WM_TEMPLATE_ASSEMBLE_GROUPID" val="5eeccd1aa758c1ec0b708d7d"/>
  <p:tag name="KSO_WM_TAG_FRONT_SIZE" val=""/>
  <p:tag name="KSO_WM_TAG_BACKGROUP_ID" val=""/>
  <p:tag name="KSO_WM_TAG_BACKGROUP_SIZE" val=""/>
  <p:tag name="KSO_WM_TAG_ZODER_POSITION"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1292"/>
  <p:tag name="KSO_WM_SLIDE_BACKGROUND" val="[&quot;general&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f2293c8dda340fd2c9b5864"/>
  <p:tag name="KSO_WM_CHIP_FILLPROP" val="[[{&quot;fill_id&quot;:&quot;f5378d118a0e47a8a2fec2c04156848e&quot;,&quot;fill_align&quot;:&quot;cm&quot;,&quot;text_align&quot;:&quot;cm&quot;,&quot;text_direction&quot;:&quot;horizontal&quot;,&quot;chip_types&quot;:[&quot;picture&quot;]},{&quot;fill_id&quot;:&quot;391a8d3a475541dbbf4bf68b0f7e837c&quot;,&quot;fill_align&quot;:&quot;lb&quot;,&quot;text_align&quot;:&quot;lb&quot;,&quot;text_direction&quot;:&quot;horizontal&quot;,&quot;chip_types&quot;:[&quot;header&quot;]},{&quot;fill_id&quot;:&quot;dcd054a5fbf54e6fb810aa57786606fc&quot;,&quot;fill_align&quot;:&quot;lt&quot;,&quot;text_align&quot;:&quot;lt&quot;,&quot;text_direction&quot;:&quot;horizontal&quot;,&quot;chip_types&quot;:[&quot;text&quot;]}]]"/>
  <p:tag name="KSO_WM_SLIDE_ID" val="diagram20191292_1"/>
  <p:tag name="KSO_WM_TEMPLATE_SUBCATEGORY" val="0"/>
  <p:tag name="KSO_WM_TEMPLATE_MASTER_TYPE" val="0"/>
  <p:tag name="KSO_WM_TEMPLATE_COLOR_TYPE" val="1"/>
  <p:tag name="KSO_WM_SLIDE_TYPE" val="text"/>
  <p:tag name="KSO_WM_SLIDE_SUBTYPE" val="picTxt"/>
  <p:tag name="KSO_WM_SLIDE_ITEM_CNT" val="0"/>
  <p:tag name="KSO_WM_SLIDE_INDEX" val="1"/>
  <p:tag name="KSO_WM_SLIDE_SIZE" val="926*540"/>
  <p:tag name="KSO_WM_SLIDE_POSITION" val="33*0"/>
  <p:tag name="KSO_WM_TAG_VERSION" val="1.0"/>
  <p:tag name="KSO_WM_SLIDE_LAYOUT" val="a_d"/>
  <p:tag name="KSO_WM_SLIDE_LAYOUT_CNT" val="1_1"/>
  <p:tag name="KSO_WM_CHIP_GROUPID" val="5f2293c8dda340fd2c9b5863"/>
  <p:tag name="KSO_WM_SLIDE_BK_DARK_LIGHT" val="2"/>
  <p:tag name="KSO_WM_SLIDE_BACKGROUND_TYPE" val="general"/>
  <p:tag name="KSO_WM_SLIDE_SUPPORT_FEATURE_TYPE" val="0"/>
  <p:tag name="KSO_WM_TEMPLATE_ASSEMBLE_XID" val="5f48a2c2f3f92eac73830e88"/>
  <p:tag name="KSO_WM_TEMPLATE_ASSEMBLE_GROUPID" val="5f48a2c2f3f92eac73830e88"/>
  <p:tag name="KSO_WM_TEMPLATE_THUMBS_INDEX" val="1、5、6、7、8、9、10、11、12、13、14"/>
  <p:tag name="KSO_WM_TEMPLATE_MASTER_THUMB_INDEX" val="12"/>
  <p:tag name="KSO_WM_SLIDE_CONSTRAINT" val="%7b%22slideConstraint%22%3a%7b%22seriesAreas%22%3a%5b%5d%2c%22singleAreas%22%3a%5b%7b%22shapes%22%3a%5b13%5d%2c%22serialConstraintIndex%22%3a-1%2c%22areatextmark%22%3a0%2c%22pictureprocessmark%22%3a0%7d%5d%7d%7d"/>
  <p:tag name="KSO_WM_SLIDE_COLORSCHEME_VERSION" val="3.2"/>
  <p:tag name="KSO_WM_SLIDE_BACKGROUND_SUBSTITUTE_COLOR" val="16777215"/>
</p:tagLst>
</file>

<file path=ppt/tags/tag345.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BK_DARK_LIGHT" val="2"/>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1292_1*i*1"/>
  <p:tag name="KSO_WM_TEMPLATE_CATEGORY" val="diagram"/>
  <p:tag name="KSO_WM_TEMPLATE_INDEX" val="20191292"/>
  <p:tag name="KSO_WM_UNIT_LAYERLEVEL" val="1"/>
  <p:tag name="KSO_WM_TAG_VERSION" val="1.0"/>
  <p:tag name="KSO_WM_BEAUTIFY_FLAG" val="#wm#"/>
  <p:tag name="KSO_WM_UNIT_ADJUSTLAYOUT_ID" val="2"/>
  <p:tag name="KSO_WM_UNIT_COLOR_SCHEME_SHAPE_ID" val="2"/>
  <p:tag name="KSO_WM_UNIT_COLOR_SCHEME_PARENT_PAGE" val="0_1"/>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1292_1*i*5"/>
  <p:tag name="KSO_WM_TEMPLATE_CATEGORY" val="diagram"/>
  <p:tag name="KSO_WM_TEMPLATE_INDEX" val="20191292"/>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Lst>
</file>

<file path=ppt/tags/tag348.xml><?xml version="1.0" encoding="utf-8"?>
<p:tagLst xmlns:a="http://schemas.openxmlformats.org/drawingml/2006/main" xmlns:r="http://schemas.openxmlformats.org/officeDocument/2006/relationships" xmlns:p="http://schemas.openxmlformats.org/presentationml/2006/main">
  <p:tag name="KSO_WM_UNIT_VALUE" val="1405*1873"/>
  <p:tag name="KSO_WM_UNIT_HIGHLIGHT" val="0"/>
  <p:tag name="KSO_WM_UNIT_COMPATIBLE" val="0"/>
  <p:tag name="KSO_WM_UNIT_DIAGRAM_ISNUMVISUAL" val="0"/>
  <p:tag name="KSO_WM_UNIT_DIAGRAM_ISREFERUNIT" val="0"/>
  <p:tag name="KSO_WM_UNIT_TYPE" val="d"/>
  <p:tag name="KSO_WM_UNIT_INDEX" val="1"/>
  <p:tag name="KSO_WM_UNIT_ID" val="diagram20191292_1*d*1"/>
  <p:tag name="KSO_WM_TEMPLATE_CATEGORY" val="diagram"/>
  <p:tag name="KSO_WM_TEMPLATE_INDEX" val="20191292"/>
  <p:tag name="KSO_WM_UNIT_LAYERLEVEL" val="1"/>
  <p:tag name="KSO_WM_TAG_VERSION" val="1.0"/>
  <p:tag name="KSO_WM_BEAUTIFY_FLAG" val="#wm#"/>
  <p:tag name="KSO_WM_UNIT_ADJUSTLAYOUT_ID" val="13"/>
  <p:tag name="KSO_WM_UNIT_PICTURE_CLIP_FLAG" val="1"/>
  <p:tag name="KSO_WM_UNIT_COLOR_SCHEME_SHAPE_ID" val="13"/>
  <p:tag name="KSO_WM_UNIT_COLOR_SCHEME_PARENT_PAGE" val="0_1"/>
  <p:tag name="KSO_WM_UNIT_SUPPORT_UNIT_TYPE" val="[&quot;d&quot;]"/>
  <p:tag name="KSO_WM_TAG_FRONT_SIZE" val=""/>
  <p:tag name="KSO_WM_TAG_BACKGROUP_ID" val=""/>
  <p:tag name="KSO_WM_TAG_BACKGROUP_SIZE" val=""/>
  <p:tag name="KSO_WM_TAG_ZODER_POSITION" val=""/>
</p:tagLst>
</file>

<file path=ppt/tags/tag34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10;添加大标题"/>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191292_1*a*1"/>
  <p:tag name="KSO_WM_TEMPLATE_CATEGORY" val="diagram"/>
  <p:tag name="KSO_WM_TEMPLATE_INDEX" val="20191292"/>
  <p:tag name="KSO_WM_UNIT_LAYERLEVEL" val="1"/>
  <p:tag name="KSO_WM_TAG_VERSION" val="1.0"/>
  <p:tag name="KSO_WM_BEAUTIFY_FLAG" val="#wm#"/>
  <p:tag name="KSO_WM_TAG_FRONT_SIZE" val=""/>
  <p:tag name="KSO_WM_TAG_BACKGROUP_ID" val=""/>
  <p:tag name="KSO_WM_TAG_BACKGROUP_SIZE" val=""/>
  <p:tag name="KSO_WM_TAG_ZODER_POSITION" val=""/>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5416"/>
  <p:tag name="KSO_WM_TEMPLATE_SUBCATEGORY" val="0"/>
  <p:tag name="KSO_WM_TEMPLATE_MASTER_TYPE" val="1"/>
  <p:tag name="KSO_WM_TEMPLATE_COLOR_TYPE" val="1"/>
  <p:tag name="KSO_WM_TEMPLATE_MASTER_THUMB_INDEX" val="12"/>
  <p:tag name="KSO_WM_TEMPLATE_THUMBS_INDEX" val="1、4、7、9、12、15、16、17、18、19、20、21、24、26、27、28"/>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BK_DARK_LIGHT" val="2"/>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BK_DARK_LIGHT" val="2"/>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
      <a:dk1>
        <a:sysClr val="windowText" lastClr="000000"/>
      </a:dk1>
      <a:lt1>
        <a:sysClr val="window" lastClr="FFFFFF"/>
      </a:lt1>
      <a:dk2>
        <a:srgbClr val="EEF1F6"/>
      </a:dk2>
      <a:lt2>
        <a:srgbClr val="FFFFFF"/>
      </a:lt2>
      <a:accent1>
        <a:srgbClr val="5E7A9C"/>
      </a:accent1>
      <a:accent2>
        <a:srgbClr val="648190"/>
      </a:accent2>
      <a:accent3>
        <a:srgbClr val="698883"/>
      </a:accent3>
      <a:accent4>
        <a:srgbClr val="6F8E77"/>
      </a:accent4>
      <a:accent5>
        <a:srgbClr val="74956A"/>
      </a:accent5>
      <a:accent6>
        <a:srgbClr val="7A9C5E"/>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
      <a:dk1>
        <a:srgbClr val="000000"/>
      </a:dk1>
      <a:lt1>
        <a:srgbClr val="FFFFFF"/>
      </a:lt1>
      <a:dk2>
        <a:srgbClr val="EFECEC"/>
      </a:dk2>
      <a:lt2>
        <a:srgbClr val="FDFCFC"/>
      </a:lt2>
      <a:accent1>
        <a:srgbClr val="985551"/>
      </a:accent1>
      <a:accent2>
        <a:srgbClr val="985E48"/>
      </a:accent2>
      <a:accent3>
        <a:srgbClr val="8C6B44"/>
      </a:accent3>
      <a:accent4>
        <a:srgbClr val="797A4A"/>
      </a:accent4>
      <a:accent5>
        <a:srgbClr val="64895A"/>
      </a:accent5>
      <a:accent6>
        <a:srgbClr val="529775"/>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TotalTime>
  <Words>2963</Words>
  <Application>Microsoft Office PowerPoint</Application>
  <PresentationFormat>宽屏</PresentationFormat>
  <Paragraphs>80</Paragraphs>
  <Slides>21</Slides>
  <Notes>21</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21</vt:i4>
      </vt:variant>
    </vt:vector>
  </HeadingPairs>
  <TitlesOfParts>
    <vt:vector size="32" baseType="lpstr">
      <vt:lpstr>等线</vt:lpstr>
      <vt:lpstr>等线 Light</vt:lpstr>
      <vt:lpstr>宋体</vt:lpstr>
      <vt:lpstr>微软雅黑</vt:lpstr>
      <vt:lpstr>微软雅黑 Light</vt:lpstr>
      <vt:lpstr>Arial</vt:lpstr>
      <vt:lpstr>Calibri</vt:lpstr>
      <vt:lpstr>Cambria Math</vt:lpstr>
      <vt:lpstr>Office 主题​​</vt:lpstr>
      <vt:lpstr>3_Office 主题​​</vt:lpstr>
      <vt:lpstr>1_Office 主题​​</vt:lpstr>
      <vt:lpstr> 上海麦士 &amp; 予芯智能   联合开发 </vt:lpstr>
      <vt:lpstr>上节总结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小草</dc:creator>
  <cp:lastModifiedBy>王 蔚</cp:lastModifiedBy>
  <cp:revision>282</cp:revision>
  <dcterms:created xsi:type="dcterms:W3CDTF">2020-06-18T03:30:00Z</dcterms:created>
  <dcterms:modified xsi:type="dcterms:W3CDTF">2020-09-25T07:49:19Z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